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32" r:id="rId2"/>
    <p:sldMasterId id="2147483737" r:id="rId3"/>
  </p:sldMasterIdLst>
  <p:notesMasterIdLst>
    <p:notesMasterId r:id="rId19"/>
  </p:notesMasterIdLst>
  <p:handoutMasterIdLst>
    <p:handoutMasterId r:id="rId20"/>
  </p:handoutMasterIdLst>
  <p:sldIdLst>
    <p:sldId id="256" r:id="rId4"/>
    <p:sldId id="2328" r:id="rId5"/>
    <p:sldId id="2323" r:id="rId6"/>
    <p:sldId id="2430" r:id="rId7"/>
    <p:sldId id="2325" r:id="rId8"/>
    <p:sldId id="2427" r:id="rId9"/>
    <p:sldId id="2273" r:id="rId10"/>
    <p:sldId id="2309" r:id="rId11"/>
    <p:sldId id="2329" r:id="rId12"/>
    <p:sldId id="2330" r:id="rId13"/>
    <p:sldId id="2306" r:id="rId14"/>
    <p:sldId id="2292" r:id="rId15"/>
    <p:sldId id="2428" r:id="rId16"/>
    <p:sldId id="319" r:id="rId17"/>
    <p:sldId id="2426" r:id="rId18"/>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F"/>
    <a:srgbClr val="1A446B"/>
    <a:srgbClr val="264469"/>
    <a:srgbClr val="FF9900"/>
    <a:srgbClr val="174261"/>
    <a:srgbClr val="236292"/>
    <a:srgbClr val="000099"/>
    <a:srgbClr val="000066"/>
    <a:srgbClr val="FF6600"/>
    <a:srgbClr val="3B6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6374" autoAdjust="0"/>
  </p:normalViewPr>
  <p:slideViewPr>
    <p:cSldViewPr snapToGrid="0" showGuides="1">
      <p:cViewPr varScale="1">
        <p:scale>
          <a:sx n="100" d="100"/>
          <a:sy n="100" d="100"/>
        </p:scale>
        <p:origin x="7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CF435D-3A28-4356-898E-C80619C7807E}" type="datetimeFigureOut">
              <a:rPr lang="it-IT" smtClean="0"/>
              <a:t>22/12/2025</a:t>
            </a:fld>
            <a:endParaRPr lang="it-IT" dirty="0"/>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5356B8-F053-4EF6-9596-013BF2FD97BE}" type="slidenum">
              <a:rPr lang="it-IT" smtClean="0"/>
              <a:t>‹N›</a:t>
            </a:fld>
            <a:endParaRPr lang="it-IT" dirty="0"/>
          </a:p>
        </p:txBody>
      </p:sp>
    </p:spTree>
    <p:extLst>
      <p:ext uri="{BB962C8B-B14F-4D97-AF65-F5344CB8AC3E}">
        <p14:creationId xmlns:p14="http://schemas.microsoft.com/office/powerpoint/2010/main" val="7054816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739F05-2F66-413B-9CC4-E2AAB1194BE3}" type="datetimeFigureOut">
              <a:rPr lang="it-IT" smtClean="0"/>
              <a:t>22/12/2025</a:t>
            </a:fld>
            <a:endParaRPr lang="it-IT" dirty="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0A909FC-FD00-4C51-9D68-5C6CB71F47DE}" type="slidenum">
              <a:rPr lang="it-IT" smtClean="0"/>
              <a:t>‹N›</a:t>
            </a:fld>
            <a:endParaRPr lang="it-IT" dirty="0"/>
          </a:p>
        </p:txBody>
      </p:sp>
    </p:spTree>
    <p:extLst>
      <p:ext uri="{BB962C8B-B14F-4D97-AF65-F5344CB8AC3E}">
        <p14:creationId xmlns:p14="http://schemas.microsoft.com/office/powerpoint/2010/main" val="10669881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89446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End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733755"/>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E00482-9D4A-4DE8-9B8A-9BA362A3A75B}"/>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767AB86-0A8B-457D-B455-989606BA87F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E941F6-32BB-478B-B2D0-B7CD944EA17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46174FEA-66DD-4A8C-B1D6-191649E1FD44}"/>
              </a:ext>
            </a:extLst>
          </p:cNvPr>
          <p:cNvSpPr txBox="1">
            <a:spLocks noGrp="1"/>
          </p:cNvSpPr>
          <p:nvPr>
            <p:ph type="dt" sz="half" idx="10"/>
          </p:nvPr>
        </p:nvSpPr>
        <p:spPr>
          <a:ln/>
        </p:spPr>
        <p:txBody>
          <a:bodyPr/>
          <a:lstStyle>
            <a:lvl1pPr>
              <a:defRPr/>
            </a:lvl1pPr>
          </a:lstStyle>
          <a:p>
            <a:pPr>
              <a:defRPr/>
            </a:pPr>
            <a:fld id="{3737B5A4-3CFD-4EF3-9298-0F735616C305}" type="datetime1">
              <a:rPr lang="it-IT"/>
              <a:pPr>
                <a:defRPr/>
              </a:pPr>
              <a:t>22/12/2025</a:t>
            </a:fld>
            <a:endParaRPr/>
          </a:p>
        </p:txBody>
      </p:sp>
      <p:sp>
        <p:nvSpPr>
          <p:cNvPr id="6" name="Segnaposto piè di pagina 4">
            <a:extLst>
              <a:ext uri="{FF2B5EF4-FFF2-40B4-BE49-F238E27FC236}">
                <a16:creationId xmlns:a16="http://schemas.microsoft.com/office/drawing/2014/main" id="{574E603E-B2FE-41F3-BF0D-D31EC93ED69E}"/>
              </a:ext>
            </a:extLst>
          </p:cNvPr>
          <p:cNvSpPr txBox="1">
            <a:spLocks noGrp="1"/>
          </p:cNvSpPr>
          <p:nvPr>
            <p:ph type="ftr" sz="quarter" idx="11"/>
          </p:nvPr>
        </p:nvSpPr>
        <p:spPr>
          <a:ln/>
        </p:spPr>
        <p:txBody>
          <a:bodyPr/>
          <a:lstStyle>
            <a:lvl1pPr>
              <a:defRPr/>
            </a:lvl1pPr>
          </a:lstStyle>
          <a:p>
            <a:pPr>
              <a:defRPr/>
            </a:pPr>
            <a:endParaRPr/>
          </a:p>
        </p:txBody>
      </p:sp>
      <p:sp>
        <p:nvSpPr>
          <p:cNvPr id="7" name="Segnaposto numero diapositiva 5">
            <a:extLst>
              <a:ext uri="{FF2B5EF4-FFF2-40B4-BE49-F238E27FC236}">
                <a16:creationId xmlns:a16="http://schemas.microsoft.com/office/drawing/2014/main" id="{3C01F3D3-7769-4F9A-A409-31C51AA81B71}"/>
              </a:ext>
            </a:extLst>
          </p:cNvPr>
          <p:cNvSpPr txBox="1">
            <a:spLocks noGrp="1"/>
          </p:cNvSpPr>
          <p:nvPr>
            <p:ph type="sldNum" sz="quarter" idx="12"/>
          </p:nvPr>
        </p:nvSpPr>
        <p:spPr>
          <a:ln/>
        </p:spPr>
        <p:txBody>
          <a:bodyPr/>
          <a:lstStyle>
            <a:lvl1pPr>
              <a:defRPr/>
            </a:lvl1pPr>
          </a:lstStyle>
          <a:p>
            <a:pPr>
              <a:defRPr/>
            </a:pPr>
            <a:fld id="{2C9DD87F-8625-425E-8A7D-93C8692792C6}" type="slidenum">
              <a:rPr/>
              <a:pPr>
                <a:defRPr/>
              </a:pPr>
              <a:t>‹N›</a:t>
            </a:fld>
            <a:endParaRPr/>
          </a:p>
        </p:txBody>
      </p:sp>
    </p:spTree>
    <p:extLst>
      <p:ext uri="{BB962C8B-B14F-4D97-AF65-F5344CB8AC3E}">
        <p14:creationId xmlns:p14="http://schemas.microsoft.com/office/powerpoint/2010/main" val="2469967047"/>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70CCF1-756D-4D48-8545-1DB8828D1017}"/>
              </a:ext>
            </a:extLst>
          </p:cNvPr>
          <p:cNvSpPr txBox="1">
            <a:spLocks noGrp="1"/>
          </p:cNvSpPr>
          <p:nvPr>
            <p:ph type="title"/>
          </p:nvPr>
        </p:nvSpPr>
        <p:spPr>
          <a:xfrm>
            <a:off x="839784" y="365129"/>
            <a:ext cx="10515600" cy="1325559"/>
          </a:xfrm>
        </p:spPr>
        <p:txBody>
          <a:bodyPr/>
          <a:lstStyle>
            <a:lvl1pPr>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F461F38E-719F-41B8-9D22-591CEDB3455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3E2F121-31B8-416C-A0B7-7BCE99F3552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0923778-61C6-4974-83A5-CED8497CADE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CED4658-8A35-4499-93CE-9D6F8B4957F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AF7435B8-F843-4DA6-A27C-8FEF7B3266A7}"/>
              </a:ext>
            </a:extLst>
          </p:cNvPr>
          <p:cNvSpPr txBox="1">
            <a:spLocks noGrp="1"/>
          </p:cNvSpPr>
          <p:nvPr>
            <p:ph type="dt" sz="half" idx="10"/>
          </p:nvPr>
        </p:nvSpPr>
        <p:spPr>
          <a:ln/>
        </p:spPr>
        <p:txBody>
          <a:bodyPr/>
          <a:lstStyle>
            <a:lvl1pPr>
              <a:defRPr/>
            </a:lvl1pPr>
          </a:lstStyle>
          <a:p>
            <a:pPr>
              <a:defRPr/>
            </a:pPr>
            <a:fld id="{57F80EED-7112-42B0-B349-176F9BEF1E98}" type="datetime1">
              <a:rPr lang="it-IT"/>
              <a:pPr>
                <a:defRPr/>
              </a:pPr>
              <a:t>22/12/2025</a:t>
            </a:fld>
            <a:endParaRPr/>
          </a:p>
        </p:txBody>
      </p:sp>
      <p:sp>
        <p:nvSpPr>
          <p:cNvPr id="8" name="Segnaposto piè di pagina 4">
            <a:extLst>
              <a:ext uri="{FF2B5EF4-FFF2-40B4-BE49-F238E27FC236}">
                <a16:creationId xmlns:a16="http://schemas.microsoft.com/office/drawing/2014/main" id="{DB86141C-8EE6-4A50-BF86-2DCB5B8594F6}"/>
              </a:ext>
            </a:extLst>
          </p:cNvPr>
          <p:cNvSpPr txBox="1">
            <a:spLocks noGrp="1"/>
          </p:cNvSpPr>
          <p:nvPr>
            <p:ph type="ftr" sz="quarter" idx="11"/>
          </p:nvPr>
        </p:nvSpPr>
        <p:spPr>
          <a:ln/>
        </p:spPr>
        <p:txBody>
          <a:bodyPr/>
          <a:lstStyle>
            <a:lvl1pPr>
              <a:defRPr/>
            </a:lvl1pPr>
          </a:lstStyle>
          <a:p>
            <a:pPr>
              <a:defRPr/>
            </a:pPr>
            <a:endParaRPr/>
          </a:p>
        </p:txBody>
      </p:sp>
      <p:sp>
        <p:nvSpPr>
          <p:cNvPr id="9" name="Segnaposto numero diapositiva 5">
            <a:extLst>
              <a:ext uri="{FF2B5EF4-FFF2-40B4-BE49-F238E27FC236}">
                <a16:creationId xmlns:a16="http://schemas.microsoft.com/office/drawing/2014/main" id="{FCD8B345-55FF-49A4-8E36-F58F852030F9}"/>
              </a:ext>
            </a:extLst>
          </p:cNvPr>
          <p:cNvSpPr txBox="1">
            <a:spLocks noGrp="1"/>
          </p:cNvSpPr>
          <p:nvPr>
            <p:ph type="sldNum" sz="quarter" idx="12"/>
          </p:nvPr>
        </p:nvSpPr>
        <p:spPr>
          <a:ln/>
        </p:spPr>
        <p:txBody>
          <a:bodyPr/>
          <a:lstStyle>
            <a:lvl1pPr>
              <a:defRPr/>
            </a:lvl1pPr>
          </a:lstStyle>
          <a:p>
            <a:pPr>
              <a:defRPr/>
            </a:pPr>
            <a:fld id="{DFC3FCCB-F25B-4C76-83D2-73D97DC1707F}" type="slidenum">
              <a:rPr/>
              <a:pPr>
                <a:defRPr/>
              </a:pPr>
              <a:t>‹N›</a:t>
            </a:fld>
            <a:endParaRPr/>
          </a:p>
        </p:txBody>
      </p:sp>
    </p:spTree>
    <p:extLst>
      <p:ext uri="{BB962C8B-B14F-4D97-AF65-F5344CB8AC3E}">
        <p14:creationId xmlns:p14="http://schemas.microsoft.com/office/powerpoint/2010/main" val="724981755"/>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485E2-9FDA-4A31-AB9C-76EA57F85D0E}"/>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data 3">
            <a:extLst>
              <a:ext uri="{FF2B5EF4-FFF2-40B4-BE49-F238E27FC236}">
                <a16:creationId xmlns:a16="http://schemas.microsoft.com/office/drawing/2014/main" id="{FBD81FB3-E950-4F72-BCB6-6E0B80361F7E}"/>
              </a:ext>
            </a:extLst>
          </p:cNvPr>
          <p:cNvSpPr txBox="1">
            <a:spLocks noGrp="1"/>
          </p:cNvSpPr>
          <p:nvPr>
            <p:ph type="dt" sz="half" idx="10"/>
          </p:nvPr>
        </p:nvSpPr>
        <p:spPr>
          <a:ln/>
        </p:spPr>
        <p:txBody>
          <a:bodyPr/>
          <a:lstStyle>
            <a:lvl1pPr>
              <a:defRPr/>
            </a:lvl1pPr>
          </a:lstStyle>
          <a:p>
            <a:pPr>
              <a:defRPr/>
            </a:pPr>
            <a:fld id="{A464BABA-EF9B-4124-815F-36D54EC7758F}" type="datetime1">
              <a:rPr lang="it-IT"/>
              <a:pPr>
                <a:defRPr/>
              </a:pPr>
              <a:t>22/12/2025</a:t>
            </a:fld>
            <a:endParaRPr/>
          </a:p>
        </p:txBody>
      </p:sp>
      <p:sp>
        <p:nvSpPr>
          <p:cNvPr id="4" name="Segnaposto piè di pagina 4">
            <a:extLst>
              <a:ext uri="{FF2B5EF4-FFF2-40B4-BE49-F238E27FC236}">
                <a16:creationId xmlns:a16="http://schemas.microsoft.com/office/drawing/2014/main" id="{35314598-32CC-4434-91EF-C55C384C906A}"/>
              </a:ext>
            </a:extLst>
          </p:cNvPr>
          <p:cNvSpPr txBox="1">
            <a:spLocks noGrp="1"/>
          </p:cNvSpPr>
          <p:nvPr>
            <p:ph type="ftr" sz="quarter" idx="11"/>
          </p:nvPr>
        </p:nvSpPr>
        <p:spPr>
          <a:ln/>
        </p:spPr>
        <p:txBody>
          <a:bodyPr/>
          <a:lstStyle>
            <a:lvl1pPr>
              <a:defRPr/>
            </a:lvl1pPr>
          </a:lstStyle>
          <a:p>
            <a:pPr>
              <a:defRPr/>
            </a:pPr>
            <a:endParaRPr/>
          </a:p>
        </p:txBody>
      </p:sp>
      <p:sp>
        <p:nvSpPr>
          <p:cNvPr id="5" name="Segnaposto numero diapositiva 5">
            <a:extLst>
              <a:ext uri="{FF2B5EF4-FFF2-40B4-BE49-F238E27FC236}">
                <a16:creationId xmlns:a16="http://schemas.microsoft.com/office/drawing/2014/main" id="{7DA6A092-1072-4C96-8B69-9EEBDC3B9DBA}"/>
              </a:ext>
            </a:extLst>
          </p:cNvPr>
          <p:cNvSpPr txBox="1">
            <a:spLocks noGrp="1"/>
          </p:cNvSpPr>
          <p:nvPr>
            <p:ph type="sldNum" sz="quarter" idx="12"/>
          </p:nvPr>
        </p:nvSpPr>
        <p:spPr>
          <a:ln/>
        </p:spPr>
        <p:txBody>
          <a:bodyPr/>
          <a:lstStyle>
            <a:lvl1pPr>
              <a:defRPr/>
            </a:lvl1pPr>
          </a:lstStyle>
          <a:p>
            <a:pPr>
              <a:defRPr/>
            </a:pPr>
            <a:fld id="{6197E00E-F759-4BE3-9A85-D59FF3762540}" type="slidenum">
              <a:rPr/>
              <a:pPr>
                <a:defRPr/>
              </a:pPr>
              <a:t>‹N›</a:t>
            </a:fld>
            <a:endParaRPr/>
          </a:p>
        </p:txBody>
      </p:sp>
    </p:spTree>
    <p:extLst>
      <p:ext uri="{BB962C8B-B14F-4D97-AF65-F5344CB8AC3E}">
        <p14:creationId xmlns:p14="http://schemas.microsoft.com/office/powerpoint/2010/main" val="991990868"/>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7724FEBE-1E18-4704-B7A1-2BA4048F1E42}"/>
              </a:ext>
            </a:extLst>
          </p:cNvPr>
          <p:cNvSpPr txBox="1">
            <a:spLocks noGrp="1"/>
          </p:cNvSpPr>
          <p:nvPr>
            <p:ph type="dt" sz="half" idx="10"/>
          </p:nvPr>
        </p:nvSpPr>
        <p:spPr>
          <a:ln/>
        </p:spPr>
        <p:txBody>
          <a:bodyPr/>
          <a:lstStyle>
            <a:lvl1pPr>
              <a:defRPr/>
            </a:lvl1pPr>
          </a:lstStyle>
          <a:p>
            <a:pPr>
              <a:defRPr/>
            </a:pPr>
            <a:fld id="{6D842B81-6F39-4EB3-BF11-BED4E9415C9E}" type="datetime1">
              <a:rPr lang="it-IT"/>
              <a:pPr>
                <a:defRPr/>
              </a:pPr>
              <a:t>22/12/2025</a:t>
            </a:fld>
            <a:endParaRPr/>
          </a:p>
        </p:txBody>
      </p:sp>
      <p:sp>
        <p:nvSpPr>
          <p:cNvPr id="3" name="Segnaposto piè di pagina 4">
            <a:extLst>
              <a:ext uri="{FF2B5EF4-FFF2-40B4-BE49-F238E27FC236}">
                <a16:creationId xmlns:a16="http://schemas.microsoft.com/office/drawing/2014/main" id="{1028AF8F-4873-4DB1-83F0-9AC5FEC0C481}"/>
              </a:ext>
            </a:extLst>
          </p:cNvPr>
          <p:cNvSpPr txBox="1">
            <a:spLocks noGrp="1"/>
          </p:cNvSpPr>
          <p:nvPr>
            <p:ph type="ftr" sz="quarter" idx="11"/>
          </p:nvPr>
        </p:nvSpPr>
        <p:spPr>
          <a:ln/>
        </p:spPr>
        <p:txBody>
          <a:bodyPr/>
          <a:lstStyle>
            <a:lvl1pPr>
              <a:defRPr/>
            </a:lvl1pPr>
          </a:lstStyle>
          <a:p>
            <a:pPr>
              <a:defRPr/>
            </a:pPr>
            <a:endParaRPr/>
          </a:p>
        </p:txBody>
      </p:sp>
      <p:sp>
        <p:nvSpPr>
          <p:cNvPr id="4" name="Segnaposto numero diapositiva 5">
            <a:extLst>
              <a:ext uri="{FF2B5EF4-FFF2-40B4-BE49-F238E27FC236}">
                <a16:creationId xmlns:a16="http://schemas.microsoft.com/office/drawing/2014/main" id="{6F89C989-3718-4BA1-B2B3-C77CD07F8C1F}"/>
              </a:ext>
            </a:extLst>
          </p:cNvPr>
          <p:cNvSpPr txBox="1">
            <a:spLocks noGrp="1"/>
          </p:cNvSpPr>
          <p:nvPr>
            <p:ph type="sldNum" sz="quarter" idx="12"/>
          </p:nvPr>
        </p:nvSpPr>
        <p:spPr>
          <a:ln/>
        </p:spPr>
        <p:txBody>
          <a:bodyPr/>
          <a:lstStyle>
            <a:lvl1pPr>
              <a:defRPr/>
            </a:lvl1pPr>
          </a:lstStyle>
          <a:p>
            <a:pPr>
              <a:defRPr/>
            </a:pPr>
            <a:fld id="{CA5A97E2-5A58-41AE-B193-FE28E81EB65A}" type="slidenum">
              <a:rPr/>
              <a:pPr>
                <a:defRPr/>
              </a:pPr>
              <a:t>‹N›</a:t>
            </a:fld>
            <a:endParaRPr/>
          </a:p>
        </p:txBody>
      </p:sp>
    </p:spTree>
    <p:extLst>
      <p:ext uri="{BB962C8B-B14F-4D97-AF65-F5344CB8AC3E}">
        <p14:creationId xmlns:p14="http://schemas.microsoft.com/office/powerpoint/2010/main" val="3213657417"/>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AD4041-2D23-4BAA-9881-032DED470938}"/>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D2249EBE-AD3D-4176-884D-6BDECE47FDB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ABE4D7E-347A-4A17-865E-E2723F92111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3B8D1A48-239F-41DD-86D5-61B7FF1BD1D9}"/>
              </a:ext>
            </a:extLst>
          </p:cNvPr>
          <p:cNvSpPr txBox="1">
            <a:spLocks noGrp="1"/>
          </p:cNvSpPr>
          <p:nvPr>
            <p:ph type="dt" sz="half" idx="10"/>
          </p:nvPr>
        </p:nvSpPr>
        <p:spPr>
          <a:ln/>
        </p:spPr>
        <p:txBody>
          <a:bodyPr/>
          <a:lstStyle>
            <a:lvl1pPr>
              <a:defRPr/>
            </a:lvl1pPr>
          </a:lstStyle>
          <a:p>
            <a:pPr>
              <a:defRPr/>
            </a:pPr>
            <a:fld id="{AB26B53B-0E02-4D2E-8F2F-4A494D508B3E}" type="datetime1">
              <a:rPr lang="it-IT"/>
              <a:pPr>
                <a:defRPr/>
              </a:pPr>
              <a:t>22/12/2025</a:t>
            </a:fld>
            <a:endParaRPr/>
          </a:p>
        </p:txBody>
      </p:sp>
      <p:sp>
        <p:nvSpPr>
          <p:cNvPr id="6" name="Segnaposto piè di pagina 4">
            <a:extLst>
              <a:ext uri="{FF2B5EF4-FFF2-40B4-BE49-F238E27FC236}">
                <a16:creationId xmlns:a16="http://schemas.microsoft.com/office/drawing/2014/main" id="{418B1B05-09C0-4549-A87C-609554A2B86E}"/>
              </a:ext>
            </a:extLst>
          </p:cNvPr>
          <p:cNvSpPr txBox="1">
            <a:spLocks noGrp="1"/>
          </p:cNvSpPr>
          <p:nvPr>
            <p:ph type="ftr" sz="quarter" idx="11"/>
          </p:nvPr>
        </p:nvSpPr>
        <p:spPr>
          <a:ln/>
        </p:spPr>
        <p:txBody>
          <a:bodyPr/>
          <a:lstStyle>
            <a:lvl1pPr>
              <a:defRPr/>
            </a:lvl1pPr>
          </a:lstStyle>
          <a:p>
            <a:pPr>
              <a:defRPr/>
            </a:pPr>
            <a:endParaRPr/>
          </a:p>
        </p:txBody>
      </p:sp>
      <p:sp>
        <p:nvSpPr>
          <p:cNvPr id="7" name="Segnaposto numero diapositiva 5">
            <a:extLst>
              <a:ext uri="{FF2B5EF4-FFF2-40B4-BE49-F238E27FC236}">
                <a16:creationId xmlns:a16="http://schemas.microsoft.com/office/drawing/2014/main" id="{3B4A3574-E369-40B4-9D1E-D2B8C6F1D2E7}"/>
              </a:ext>
            </a:extLst>
          </p:cNvPr>
          <p:cNvSpPr txBox="1">
            <a:spLocks noGrp="1"/>
          </p:cNvSpPr>
          <p:nvPr>
            <p:ph type="sldNum" sz="quarter" idx="12"/>
          </p:nvPr>
        </p:nvSpPr>
        <p:spPr>
          <a:ln/>
        </p:spPr>
        <p:txBody>
          <a:bodyPr/>
          <a:lstStyle>
            <a:lvl1pPr>
              <a:defRPr/>
            </a:lvl1pPr>
          </a:lstStyle>
          <a:p>
            <a:pPr>
              <a:defRPr/>
            </a:pPr>
            <a:fld id="{8B759A4F-5533-4FFA-913E-63D552451C88}" type="slidenum">
              <a:rPr/>
              <a:pPr>
                <a:defRPr/>
              </a:pPr>
              <a:t>‹N›</a:t>
            </a:fld>
            <a:endParaRPr/>
          </a:p>
        </p:txBody>
      </p:sp>
    </p:spTree>
    <p:extLst>
      <p:ext uri="{BB962C8B-B14F-4D97-AF65-F5344CB8AC3E}">
        <p14:creationId xmlns:p14="http://schemas.microsoft.com/office/powerpoint/2010/main" val="3598221877"/>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689552-71E9-44B0-B4F9-342850E9B396}"/>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id="{B0A7F2B6-6D19-49BB-8061-CFAD586AC76D}"/>
              </a:ext>
            </a:extLst>
          </p:cNvPr>
          <p:cNvSpPr txBox="1">
            <a:spLocks noGrp="1"/>
          </p:cNvSpPr>
          <p:nvPr>
            <p:ph type="pic" idx="1"/>
          </p:nvPr>
        </p:nvSpPr>
        <p:spPr>
          <a:xfrm>
            <a:off x="5183184" y="987423"/>
            <a:ext cx="6172200" cy="4873623"/>
          </a:xfrm>
        </p:spPr>
        <p:txBody>
          <a:bodyPr>
            <a:normAutofit/>
          </a:bodyPr>
          <a:lstStyle>
            <a:lvl1pPr marL="0" indent="0">
              <a:buNone/>
              <a:defRPr sz="3200"/>
            </a:lvl1pPr>
          </a:lstStyle>
          <a:p>
            <a:pPr lvl="0"/>
            <a:endParaRPr lang="it-IT" noProof="0"/>
          </a:p>
        </p:txBody>
      </p:sp>
      <p:sp>
        <p:nvSpPr>
          <p:cNvPr id="4" name="Segnaposto testo 3">
            <a:extLst>
              <a:ext uri="{FF2B5EF4-FFF2-40B4-BE49-F238E27FC236}">
                <a16:creationId xmlns:a16="http://schemas.microsoft.com/office/drawing/2014/main" id="{F41AA389-2505-46EE-BC3F-8E9500C22F1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537021B7-95D1-47FB-9D0F-133DBBC9EFB6}"/>
              </a:ext>
            </a:extLst>
          </p:cNvPr>
          <p:cNvSpPr txBox="1">
            <a:spLocks noGrp="1"/>
          </p:cNvSpPr>
          <p:nvPr>
            <p:ph type="dt" sz="half" idx="10"/>
          </p:nvPr>
        </p:nvSpPr>
        <p:spPr>
          <a:ln/>
        </p:spPr>
        <p:txBody>
          <a:bodyPr/>
          <a:lstStyle>
            <a:lvl1pPr>
              <a:defRPr/>
            </a:lvl1pPr>
          </a:lstStyle>
          <a:p>
            <a:pPr>
              <a:defRPr/>
            </a:pPr>
            <a:fld id="{75960D94-3588-453E-8BDC-3F157D3EB927}" type="datetime1">
              <a:rPr lang="it-IT"/>
              <a:pPr>
                <a:defRPr/>
              </a:pPr>
              <a:t>22/12/2025</a:t>
            </a:fld>
            <a:endParaRPr/>
          </a:p>
        </p:txBody>
      </p:sp>
      <p:sp>
        <p:nvSpPr>
          <p:cNvPr id="6" name="Segnaposto piè di pagina 4">
            <a:extLst>
              <a:ext uri="{FF2B5EF4-FFF2-40B4-BE49-F238E27FC236}">
                <a16:creationId xmlns:a16="http://schemas.microsoft.com/office/drawing/2014/main" id="{01EA5509-0587-44F6-B352-F0960A900026}"/>
              </a:ext>
            </a:extLst>
          </p:cNvPr>
          <p:cNvSpPr txBox="1">
            <a:spLocks noGrp="1"/>
          </p:cNvSpPr>
          <p:nvPr>
            <p:ph type="ftr" sz="quarter" idx="11"/>
          </p:nvPr>
        </p:nvSpPr>
        <p:spPr>
          <a:ln/>
        </p:spPr>
        <p:txBody>
          <a:bodyPr/>
          <a:lstStyle>
            <a:lvl1pPr>
              <a:defRPr/>
            </a:lvl1pPr>
          </a:lstStyle>
          <a:p>
            <a:pPr>
              <a:defRPr/>
            </a:pPr>
            <a:endParaRPr/>
          </a:p>
        </p:txBody>
      </p:sp>
      <p:sp>
        <p:nvSpPr>
          <p:cNvPr id="7" name="Segnaposto numero diapositiva 5">
            <a:extLst>
              <a:ext uri="{FF2B5EF4-FFF2-40B4-BE49-F238E27FC236}">
                <a16:creationId xmlns:a16="http://schemas.microsoft.com/office/drawing/2014/main" id="{0817A9DB-D70A-4FE2-9270-5B32E9D7341D}"/>
              </a:ext>
            </a:extLst>
          </p:cNvPr>
          <p:cNvSpPr txBox="1">
            <a:spLocks noGrp="1"/>
          </p:cNvSpPr>
          <p:nvPr>
            <p:ph type="sldNum" sz="quarter" idx="12"/>
          </p:nvPr>
        </p:nvSpPr>
        <p:spPr>
          <a:ln/>
        </p:spPr>
        <p:txBody>
          <a:bodyPr/>
          <a:lstStyle>
            <a:lvl1pPr>
              <a:defRPr/>
            </a:lvl1pPr>
          </a:lstStyle>
          <a:p>
            <a:pPr>
              <a:defRPr/>
            </a:pPr>
            <a:fld id="{78BB873C-03C1-4379-A330-4D5B9506BFAE}" type="slidenum">
              <a:rPr/>
              <a:pPr>
                <a:defRPr/>
              </a:pPr>
              <a:t>‹N›</a:t>
            </a:fld>
            <a:endParaRPr/>
          </a:p>
        </p:txBody>
      </p:sp>
    </p:spTree>
    <p:extLst>
      <p:ext uri="{BB962C8B-B14F-4D97-AF65-F5344CB8AC3E}">
        <p14:creationId xmlns:p14="http://schemas.microsoft.com/office/powerpoint/2010/main" val="3971359260"/>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A1757-73E1-48C5-848D-3D139C2B010D}"/>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56A62192-4407-4C2D-AD13-B745A503B54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D96DCFA-8E5D-46DF-A12D-25EB4D403E35}"/>
              </a:ext>
            </a:extLst>
          </p:cNvPr>
          <p:cNvSpPr txBox="1">
            <a:spLocks noGrp="1"/>
          </p:cNvSpPr>
          <p:nvPr>
            <p:ph type="dt" sz="half" idx="10"/>
          </p:nvPr>
        </p:nvSpPr>
        <p:spPr>
          <a:ln/>
        </p:spPr>
        <p:txBody>
          <a:bodyPr/>
          <a:lstStyle>
            <a:lvl1pPr>
              <a:defRPr/>
            </a:lvl1pPr>
          </a:lstStyle>
          <a:p>
            <a:pPr>
              <a:defRPr/>
            </a:pPr>
            <a:fld id="{E6F8CDAE-D247-49F9-AA43-5DDD2746988C}" type="datetime1">
              <a:rPr lang="it-IT"/>
              <a:pPr>
                <a:defRPr/>
              </a:pPr>
              <a:t>22/12/2025</a:t>
            </a:fld>
            <a:endParaRPr/>
          </a:p>
        </p:txBody>
      </p:sp>
      <p:sp>
        <p:nvSpPr>
          <p:cNvPr id="5" name="Segnaposto piè di pagina 4">
            <a:extLst>
              <a:ext uri="{FF2B5EF4-FFF2-40B4-BE49-F238E27FC236}">
                <a16:creationId xmlns:a16="http://schemas.microsoft.com/office/drawing/2014/main" id="{F3AC20C3-9E38-4103-9DD1-847EB4D8EF54}"/>
              </a:ext>
            </a:extLst>
          </p:cNvPr>
          <p:cNvSpPr txBox="1">
            <a:spLocks noGrp="1"/>
          </p:cNvSpPr>
          <p:nvPr>
            <p:ph type="ftr" sz="quarter" idx="11"/>
          </p:nvPr>
        </p:nvSpPr>
        <p:spPr>
          <a:ln/>
        </p:spPr>
        <p:txBody>
          <a:bodyPr/>
          <a:lstStyle>
            <a:lvl1pPr>
              <a:defRPr/>
            </a:lvl1pPr>
          </a:lstStyle>
          <a:p>
            <a:pPr>
              <a:defRPr/>
            </a:pPr>
            <a:endParaRPr/>
          </a:p>
        </p:txBody>
      </p:sp>
      <p:sp>
        <p:nvSpPr>
          <p:cNvPr id="6" name="Segnaposto numero diapositiva 5">
            <a:extLst>
              <a:ext uri="{FF2B5EF4-FFF2-40B4-BE49-F238E27FC236}">
                <a16:creationId xmlns:a16="http://schemas.microsoft.com/office/drawing/2014/main" id="{3A46251F-D1F9-4032-893F-2C625D9714B9}"/>
              </a:ext>
            </a:extLst>
          </p:cNvPr>
          <p:cNvSpPr txBox="1">
            <a:spLocks noGrp="1"/>
          </p:cNvSpPr>
          <p:nvPr>
            <p:ph type="sldNum" sz="quarter" idx="12"/>
          </p:nvPr>
        </p:nvSpPr>
        <p:spPr>
          <a:ln/>
        </p:spPr>
        <p:txBody>
          <a:bodyPr/>
          <a:lstStyle>
            <a:lvl1pPr>
              <a:defRPr/>
            </a:lvl1pPr>
          </a:lstStyle>
          <a:p>
            <a:pPr>
              <a:defRPr/>
            </a:pPr>
            <a:fld id="{57C67807-D450-4B83-BE85-262A3EC03E10}" type="slidenum">
              <a:rPr/>
              <a:pPr>
                <a:defRPr/>
              </a:pPr>
              <a:t>‹N›</a:t>
            </a:fld>
            <a:endParaRPr/>
          </a:p>
        </p:txBody>
      </p:sp>
    </p:spTree>
    <p:extLst>
      <p:ext uri="{BB962C8B-B14F-4D97-AF65-F5344CB8AC3E}">
        <p14:creationId xmlns:p14="http://schemas.microsoft.com/office/powerpoint/2010/main" val="530005312"/>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D836BC8-6F44-47C9-BDED-BC42CEBD3348}"/>
              </a:ext>
            </a:extLst>
          </p:cNvPr>
          <p:cNvSpPr txBox="1">
            <a:spLocks noGrp="1"/>
          </p:cNvSpPr>
          <p:nvPr>
            <p:ph type="title" orient="vert"/>
          </p:nvPr>
        </p:nvSpPr>
        <p:spPr>
          <a:xfrm>
            <a:off x="8724903" y="365129"/>
            <a:ext cx="2628899" cy="5811834"/>
          </a:xfrm>
        </p:spPr>
        <p:txBody>
          <a:bodyPr vert="eaVert"/>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971025C3-7BAC-428E-AD22-EE2EBA034155}"/>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CABB1D-2B71-4D1A-9EE4-9D153B5D5956}"/>
              </a:ext>
            </a:extLst>
          </p:cNvPr>
          <p:cNvSpPr txBox="1">
            <a:spLocks noGrp="1"/>
          </p:cNvSpPr>
          <p:nvPr>
            <p:ph type="dt" sz="half" idx="10"/>
          </p:nvPr>
        </p:nvSpPr>
        <p:spPr>
          <a:ln/>
        </p:spPr>
        <p:txBody>
          <a:bodyPr/>
          <a:lstStyle>
            <a:lvl1pPr>
              <a:defRPr/>
            </a:lvl1pPr>
          </a:lstStyle>
          <a:p>
            <a:pPr>
              <a:defRPr/>
            </a:pPr>
            <a:fld id="{38E1E656-CB4E-4883-B1AB-9A83125158B5}" type="datetime1">
              <a:rPr lang="it-IT"/>
              <a:pPr>
                <a:defRPr/>
              </a:pPr>
              <a:t>22/12/2025</a:t>
            </a:fld>
            <a:endParaRPr/>
          </a:p>
        </p:txBody>
      </p:sp>
      <p:sp>
        <p:nvSpPr>
          <p:cNvPr id="5" name="Segnaposto piè di pagina 4">
            <a:extLst>
              <a:ext uri="{FF2B5EF4-FFF2-40B4-BE49-F238E27FC236}">
                <a16:creationId xmlns:a16="http://schemas.microsoft.com/office/drawing/2014/main" id="{53AE3F57-5A69-463B-A23E-48EAFB0C0D7D}"/>
              </a:ext>
            </a:extLst>
          </p:cNvPr>
          <p:cNvSpPr txBox="1">
            <a:spLocks noGrp="1"/>
          </p:cNvSpPr>
          <p:nvPr>
            <p:ph type="ftr" sz="quarter" idx="11"/>
          </p:nvPr>
        </p:nvSpPr>
        <p:spPr>
          <a:ln/>
        </p:spPr>
        <p:txBody>
          <a:bodyPr/>
          <a:lstStyle>
            <a:lvl1pPr>
              <a:defRPr/>
            </a:lvl1pPr>
          </a:lstStyle>
          <a:p>
            <a:pPr>
              <a:defRPr/>
            </a:pPr>
            <a:endParaRPr/>
          </a:p>
        </p:txBody>
      </p:sp>
      <p:sp>
        <p:nvSpPr>
          <p:cNvPr id="6" name="Segnaposto numero diapositiva 5">
            <a:extLst>
              <a:ext uri="{FF2B5EF4-FFF2-40B4-BE49-F238E27FC236}">
                <a16:creationId xmlns:a16="http://schemas.microsoft.com/office/drawing/2014/main" id="{3E58DCDD-3DF2-4DF1-92A0-D5B986765197}"/>
              </a:ext>
            </a:extLst>
          </p:cNvPr>
          <p:cNvSpPr txBox="1">
            <a:spLocks noGrp="1"/>
          </p:cNvSpPr>
          <p:nvPr>
            <p:ph type="sldNum" sz="quarter" idx="12"/>
          </p:nvPr>
        </p:nvSpPr>
        <p:spPr>
          <a:ln/>
        </p:spPr>
        <p:txBody>
          <a:bodyPr/>
          <a:lstStyle>
            <a:lvl1pPr>
              <a:defRPr/>
            </a:lvl1pPr>
          </a:lstStyle>
          <a:p>
            <a:pPr>
              <a:defRPr/>
            </a:pPr>
            <a:fld id="{243D6E8F-58F3-4896-AD1D-3C11222CDB6E}" type="slidenum">
              <a:rPr/>
              <a:pPr>
                <a:defRPr/>
              </a:pPr>
              <a:t>‹N›</a:t>
            </a:fld>
            <a:endParaRPr/>
          </a:p>
        </p:txBody>
      </p:sp>
    </p:spTree>
    <p:extLst>
      <p:ext uri="{BB962C8B-B14F-4D97-AF65-F5344CB8AC3E}">
        <p14:creationId xmlns:p14="http://schemas.microsoft.com/office/powerpoint/2010/main" val="4208270858"/>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End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441083"/>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ck/Whit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3657" y="6004141"/>
            <a:ext cx="710773" cy="710773"/>
          </a:xfrm>
          <a:prstGeom prst="rect">
            <a:avLst/>
          </a:prstGeom>
        </p:spPr>
      </p:pic>
      <p:sp>
        <p:nvSpPr>
          <p:cNvPr id="9" name="Rectangle 6"/>
          <p:cNvSpPr txBox="1">
            <a:spLocks noChangeArrowheads="1"/>
          </p:cNvSpPr>
          <p:nvPr userDrawn="1"/>
        </p:nvSpPr>
        <p:spPr>
          <a:xfrm>
            <a:off x="10891156" y="6633059"/>
            <a:ext cx="1300844" cy="261258"/>
          </a:xfrm>
          <a:prstGeom prst="rect">
            <a:avLst/>
          </a:prstGeom>
          <a:ln/>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l"/>
            <a:r>
              <a:rPr lang="en-US" sz="1000" dirty="0">
                <a:solidFill>
                  <a:schemeClr val="bg1"/>
                </a:solidFill>
                <a:latin typeface="Arial" panose="020B0604020202020204" pitchFamily="34" charset="0"/>
                <a:cs typeface="Arial" panose="020B0604020202020204" pitchFamily="34" charset="0"/>
              </a:rPr>
              <a:t>©LITG 2017   	</a:t>
            </a:r>
            <a:fld id="{D889F305-67D0-495C-A366-9C4991589420}" type="slidenum">
              <a:rPr lang="en-US" sz="1000" smtClean="0">
                <a:solidFill>
                  <a:schemeClr val="bg1"/>
                </a:solidFill>
                <a:latin typeface="Arial" panose="020B0604020202020204" pitchFamily="34" charset="0"/>
                <a:cs typeface="Arial" panose="020B0604020202020204" pitchFamily="34" charset="0"/>
              </a:rPr>
              <a:pPr algn="l"/>
              <a:t>‹N›</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747259"/>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ck &amp; Whit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3657" y="6004141"/>
            <a:ext cx="710773" cy="710773"/>
          </a:xfrm>
          <a:prstGeom prst="rect">
            <a:avLst/>
          </a:prstGeom>
        </p:spPr>
      </p:pic>
      <p:sp>
        <p:nvSpPr>
          <p:cNvPr id="11" name="Rectangle 6"/>
          <p:cNvSpPr txBox="1">
            <a:spLocks noChangeArrowheads="1"/>
          </p:cNvSpPr>
          <p:nvPr userDrawn="1"/>
        </p:nvSpPr>
        <p:spPr>
          <a:xfrm>
            <a:off x="10891156" y="6633059"/>
            <a:ext cx="1300844" cy="261258"/>
          </a:xfrm>
          <a:prstGeom prst="rect">
            <a:avLst/>
          </a:prstGeom>
          <a:ln/>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l"/>
            <a:r>
              <a:rPr lang="en-US" sz="1000" dirty="0">
                <a:solidFill>
                  <a:schemeClr val="bg1"/>
                </a:solidFill>
                <a:latin typeface="Arial" panose="020B0604020202020204" pitchFamily="34" charset="0"/>
                <a:cs typeface="Arial" panose="020B0604020202020204" pitchFamily="34" charset="0"/>
              </a:rPr>
              <a:t>©LITG 2017   	</a:t>
            </a:r>
            <a:fld id="{D889F305-67D0-495C-A366-9C4991589420}" type="slidenum">
              <a:rPr lang="en-US" sz="1000" smtClean="0">
                <a:solidFill>
                  <a:schemeClr val="bg1"/>
                </a:solidFill>
                <a:latin typeface="Arial" panose="020B0604020202020204" pitchFamily="34" charset="0"/>
                <a:cs typeface="Arial" panose="020B0604020202020204" pitchFamily="34" charset="0"/>
              </a:rPr>
              <a:pPr algn="l"/>
              <a:t>‹N›</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367244"/>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End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134277"/>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ck/Whit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3657" y="6004141"/>
            <a:ext cx="710773" cy="710773"/>
          </a:xfrm>
          <a:prstGeom prst="rect">
            <a:avLst/>
          </a:prstGeom>
        </p:spPr>
      </p:pic>
      <p:sp>
        <p:nvSpPr>
          <p:cNvPr id="9" name="Rectangle 6"/>
          <p:cNvSpPr txBox="1">
            <a:spLocks noChangeArrowheads="1"/>
          </p:cNvSpPr>
          <p:nvPr userDrawn="1"/>
        </p:nvSpPr>
        <p:spPr>
          <a:xfrm>
            <a:off x="10891156" y="6633059"/>
            <a:ext cx="1300844" cy="261258"/>
          </a:xfrm>
          <a:prstGeom prst="rect">
            <a:avLst/>
          </a:prstGeom>
          <a:ln/>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l"/>
            <a:r>
              <a:rPr lang="en-US" sz="1000" dirty="0">
                <a:solidFill>
                  <a:schemeClr val="bg1"/>
                </a:solidFill>
                <a:latin typeface="Arial" panose="020B0604020202020204" pitchFamily="34" charset="0"/>
                <a:cs typeface="Arial" panose="020B0604020202020204" pitchFamily="34" charset="0"/>
              </a:rPr>
              <a:t>©LITG 2017   	</a:t>
            </a:r>
            <a:fld id="{D889F305-67D0-495C-A366-9C4991589420}" type="slidenum">
              <a:rPr lang="en-US" sz="1000" smtClean="0">
                <a:solidFill>
                  <a:schemeClr val="bg1"/>
                </a:solidFill>
                <a:latin typeface="Arial" panose="020B0604020202020204" pitchFamily="34" charset="0"/>
                <a:cs typeface="Arial" panose="020B0604020202020204" pitchFamily="34" charset="0"/>
              </a:rPr>
              <a:pPr algn="l"/>
              <a:t>‹N›</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333987"/>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3B0846-9A9F-4F3F-AFDC-C093281D6CB9}"/>
              </a:ext>
            </a:extLst>
          </p:cNvPr>
          <p:cNvSpPr>
            <a:spLocks noGrp="1"/>
          </p:cNvSpPr>
          <p:nvPr>
            <p:ph type="dt" sz="half" idx="10"/>
          </p:nvPr>
        </p:nvSpPr>
        <p:spPr/>
        <p:txBody>
          <a:bodyPr/>
          <a:lstStyle>
            <a:lvl1pPr>
              <a:defRPr/>
            </a:lvl1pPr>
          </a:lstStyle>
          <a:p>
            <a:pPr>
              <a:defRPr/>
            </a:pPr>
            <a:fld id="{DAEF97E3-A85B-4465-9C8B-5B469F9F1594}" type="datetimeFigureOut">
              <a:rPr lang="it-IT"/>
              <a:pPr>
                <a:defRPr/>
              </a:pPr>
              <a:t>22/12/2025</a:t>
            </a:fld>
            <a:endParaRPr lang="it-IT"/>
          </a:p>
        </p:txBody>
      </p:sp>
      <p:sp>
        <p:nvSpPr>
          <p:cNvPr id="3" name="Footer Placeholder 4">
            <a:extLst>
              <a:ext uri="{FF2B5EF4-FFF2-40B4-BE49-F238E27FC236}">
                <a16:creationId xmlns:a16="http://schemas.microsoft.com/office/drawing/2014/main" id="{2BEAE02C-0622-4AA5-874F-DD878123D5D6}"/>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A0CD7EAD-8082-428C-8FAC-CFD8FBBFB4A8}"/>
              </a:ext>
            </a:extLst>
          </p:cNvPr>
          <p:cNvSpPr>
            <a:spLocks noGrp="1"/>
          </p:cNvSpPr>
          <p:nvPr>
            <p:ph type="sldNum" sz="quarter" idx="12"/>
          </p:nvPr>
        </p:nvSpPr>
        <p:spPr/>
        <p:txBody>
          <a:bodyPr/>
          <a:lstStyle>
            <a:lvl1pPr>
              <a:defRPr/>
            </a:lvl1pPr>
          </a:lstStyle>
          <a:p>
            <a:fld id="{61F3A023-B71C-435C-9BAE-70FCDA959096}" type="slidenum">
              <a:rPr lang="it-IT" altLang="it-IT"/>
              <a:pPr/>
              <a:t>‹N›</a:t>
            </a:fld>
            <a:endParaRPr lang="it-IT" altLang="it-IT"/>
          </a:p>
        </p:txBody>
      </p:sp>
    </p:spTree>
    <p:extLst>
      <p:ext uri="{BB962C8B-B14F-4D97-AF65-F5344CB8AC3E}">
        <p14:creationId xmlns:p14="http://schemas.microsoft.com/office/powerpoint/2010/main" val="411072491"/>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2B796-0052-47AB-86FB-8A27A12389C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id="{AE497301-3194-4A9F-A047-A125E22E174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id="{F7A7EF12-47F2-4C13-8FD9-F044272B3912}"/>
              </a:ext>
            </a:extLst>
          </p:cNvPr>
          <p:cNvSpPr txBox="1">
            <a:spLocks noGrp="1"/>
          </p:cNvSpPr>
          <p:nvPr>
            <p:ph type="dt" sz="half" idx="10"/>
          </p:nvPr>
        </p:nvSpPr>
        <p:spPr>
          <a:ln/>
        </p:spPr>
        <p:txBody>
          <a:bodyPr/>
          <a:lstStyle>
            <a:lvl1pPr>
              <a:defRPr/>
            </a:lvl1pPr>
          </a:lstStyle>
          <a:p>
            <a:pPr>
              <a:defRPr/>
            </a:pPr>
            <a:fld id="{ECC2C71F-F847-477D-BCB7-5EF75A9F3D56}" type="datetime1">
              <a:rPr lang="it-IT"/>
              <a:pPr>
                <a:defRPr/>
              </a:pPr>
              <a:t>22/12/2025</a:t>
            </a:fld>
            <a:endParaRPr/>
          </a:p>
        </p:txBody>
      </p:sp>
      <p:sp>
        <p:nvSpPr>
          <p:cNvPr id="5" name="Segnaposto piè di pagina 4">
            <a:extLst>
              <a:ext uri="{FF2B5EF4-FFF2-40B4-BE49-F238E27FC236}">
                <a16:creationId xmlns:a16="http://schemas.microsoft.com/office/drawing/2014/main" id="{92B48FD7-5BDE-42AC-90CF-1F53BC8949E1}"/>
              </a:ext>
            </a:extLst>
          </p:cNvPr>
          <p:cNvSpPr txBox="1">
            <a:spLocks noGrp="1"/>
          </p:cNvSpPr>
          <p:nvPr>
            <p:ph type="ftr" sz="quarter" idx="11"/>
          </p:nvPr>
        </p:nvSpPr>
        <p:spPr>
          <a:ln/>
        </p:spPr>
        <p:txBody>
          <a:bodyPr/>
          <a:lstStyle>
            <a:lvl1pPr>
              <a:defRPr/>
            </a:lvl1pPr>
          </a:lstStyle>
          <a:p>
            <a:pPr>
              <a:defRPr/>
            </a:pPr>
            <a:endParaRPr/>
          </a:p>
        </p:txBody>
      </p:sp>
      <p:sp>
        <p:nvSpPr>
          <p:cNvPr id="6" name="Segnaposto numero diapositiva 5">
            <a:extLst>
              <a:ext uri="{FF2B5EF4-FFF2-40B4-BE49-F238E27FC236}">
                <a16:creationId xmlns:a16="http://schemas.microsoft.com/office/drawing/2014/main" id="{77D1A4F3-3418-4594-B3E2-5F9C391E7FDA}"/>
              </a:ext>
            </a:extLst>
          </p:cNvPr>
          <p:cNvSpPr txBox="1">
            <a:spLocks noGrp="1"/>
          </p:cNvSpPr>
          <p:nvPr>
            <p:ph type="sldNum" sz="quarter" idx="12"/>
          </p:nvPr>
        </p:nvSpPr>
        <p:spPr>
          <a:ln/>
        </p:spPr>
        <p:txBody>
          <a:bodyPr/>
          <a:lstStyle>
            <a:lvl1pPr>
              <a:defRPr/>
            </a:lvl1pPr>
          </a:lstStyle>
          <a:p>
            <a:pPr>
              <a:defRPr/>
            </a:pPr>
            <a:fld id="{28065254-140B-4F6F-B7F7-F43FEF635523}" type="slidenum">
              <a:rPr/>
              <a:pPr>
                <a:defRPr/>
              </a:pPr>
              <a:t>‹N›</a:t>
            </a:fld>
            <a:endParaRPr/>
          </a:p>
        </p:txBody>
      </p:sp>
    </p:spTree>
    <p:extLst>
      <p:ext uri="{BB962C8B-B14F-4D97-AF65-F5344CB8AC3E}">
        <p14:creationId xmlns:p14="http://schemas.microsoft.com/office/powerpoint/2010/main" val="3180432520"/>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32416A-1DAF-4142-AA5B-F4BAAC86BB7A}"/>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92134087-518A-4F36-8A46-FA50D0D296C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F88976-454A-4390-A58F-B8EABD46D0D4}"/>
              </a:ext>
            </a:extLst>
          </p:cNvPr>
          <p:cNvSpPr txBox="1">
            <a:spLocks noGrp="1"/>
          </p:cNvSpPr>
          <p:nvPr>
            <p:ph type="dt" sz="half" idx="10"/>
          </p:nvPr>
        </p:nvSpPr>
        <p:spPr>
          <a:ln/>
        </p:spPr>
        <p:txBody>
          <a:bodyPr/>
          <a:lstStyle>
            <a:lvl1pPr>
              <a:defRPr/>
            </a:lvl1pPr>
          </a:lstStyle>
          <a:p>
            <a:pPr>
              <a:defRPr/>
            </a:pPr>
            <a:fld id="{6FA9F613-1911-4AE7-AE36-1A8BB55D77B7}" type="datetime1">
              <a:rPr lang="it-IT"/>
              <a:pPr>
                <a:defRPr/>
              </a:pPr>
              <a:t>22/12/2025</a:t>
            </a:fld>
            <a:endParaRPr/>
          </a:p>
        </p:txBody>
      </p:sp>
      <p:sp>
        <p:nvSpPr>
          <p:cNvPr id="5" name="Segnaposto piè di pagina 4">
            <a:extLst>
              <a:ext uri="{FF2B5EF4-FFF2-40B4-BE49-F238E27FC236}">
                <a16:creationId xmlns:a16="http://schemas.microsoft.com/office/drawing/2014/main" id="{132DDD4D-9789-4069-9978-DC0ED2C272A5}"/>
              </a:ext>
            </a:extLst>
          </p:cNvPr>
          <p:cNvSpPr txBox="1">
            <a:spLocks noGrp="1"/>
          </p:cNvSpPr>
          <p:nvPr>
            <p:ph type="ftr" sz="quarter" idx="11"/>
          </p:nvPr>
        </p:nvSpPr>
        <p:spPr>
          <a:ln/>
        </p:spPr>
        <p:txBody>
          <a:bodyPr/>
          <a:lstStyle>
            <a:lvl1pPr>
              <a:defRPr/>
            </a:lvl1pPr>
          </a:lstStyle>
          <a:p>
            <a:pPr>
              <a:defRPr/>
            </a:pPr>
            <a:endParaRPr/>
          </a:p>
        </p:txBody>
      </p:sp>
      <p:sp>
        <p:nvSpPr>
          <p:cNvPr id="6" name="Segnaposto numero diapositiva 5">
            <a:extLst>
              <a:ext uri="{FF2B5EF4-FFF2-40B4-BE49-F238E27FC236}">
                <a16:creationId xmlns:a16="http://schemas.microsoft.com/office/drawing/2014/main" id="{1E5E063E-7E13-4E0E-8794-BE5CDF3686A7}"/>
              </a:ext>
            </a:extLst>
          </p:cNvPr>
          <p:cNvSpPr txBox="1">
            <a:spLocks noGrp="1"/>
          </p:cNvSpPr>
          <p:nvPr>
            <p:ph type="sldNum" sz="quarter" idx="12"/>
          </p:nvPr>
        </p:nvSpPr>
        <p:spPr>
          <a:ln/>
        </p:spPr>
        <p:txBody>
          <a:bodyPr/>
          <a:lstStyle>
            <a:lvl1pPr>
              <a:defRPr/>
            </a:lvl1pPr>
          </a:lstStyle>
          <a:p>
            <a:pPr>
              <a:defRPr/>
            </a:pPr>
            <a:fld id="{CE90A714-185A-4FDE-9557-2AFADB4678BE}" type="slidenum">
              <a:rPr/>
              <a:pPr>
                <a:defRPr/>
              </a:pPr>
              <a:t>‹N›</a:t>
            </a:fld>
            <a:endParaRPr/>
          </a:p>
        </p:txBody>
      </p:sp>
    </p:spTree>
    <p:extLst>
      <p:ext uri="{BB962C8B-B14F-4D97-AF65-F5344CB8AC3E}">
        <p14:creationId xmlns:p14="http://schemas.microsoft.com/office/powerpoint/2010/main" val="2343651676"/>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DDDCC-B23E-43E6-B7A5-C3AA8C6CE313}"/>
              </a:ext>
            </a:extLst>
          </p:cNvPr>
          <p:cNvSpPr txBox="1">
            <a:spLocks noGrp="1"/>
          </p:cNvSpPr>
          <p:nvPr>
            <p:ph type="title"/>
          </p:nvPr>
        </p:nvSpPr>
        <p:spPr>
          <a:xfrm>
            <a:off x="831847" y="1709735"/>
            <a:ext cx="10515600" cy="2852735"/>
          </a:xfrm>
        </p:spPr>
        <p:txBody>
          <a:bodyPr anchor="b"/>
          <a:lstStyle>
            <a:lvl1pPr>
              <a:defRPr sz="6000"/>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694A6E9-7C64-46BF-92CF-2A215035E703}"/>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4377662-7560-49AA-BDED-87ED96A89E4C}"/>
              </a:ext>
            </a:extLst>
          </p:cNvPr>
          <p:cNvSpPr txBox="1">
            <a:spLocks noGrp="1"/>
          </p:cNvSpPr>
          <p:nvPr>
            <p:ph type="dt" sz="half" idx="10"/>
          </p:nvPr>
        </p:nvSpPr>
        <p:spPr>
          <a:ln/>
        </p:spPr>
        <p:txBody>
          <a:bodyPr/>
          <a:lstStyle>
            <a:lvl1pPr>
              <a:defRPr/>
            </a:lvl1pPr>
          </a:lstStyle>
          <a:p>
            <a:pPr>
              <a:defRPr/>
            </a:pPr>
            <a:fld id="{F694675D-347D-404E-812F-1A77AB5505C3}" type="datetime1">
              <a:rPr lang="it-IT"/>
              <a:pPr>
                <a:defRPr/>
              </a:pPr>
              <a:t>22/12/2025</a:t>
            </a:fld>
            <a:endParaRPr/>
          </a:p>
        </p:txBody>
      </p:sp>
      <p:sp>
        <p:nvSpPr>
          <p:cNvPr id="5" name="Segnaposto piè di pagina 4">
            <a:extLst>
              <a:ext uri="{FF2B5EF4-FFF2-40B4-BE49-F238E27FC236}">
                <a16:creationId xmlns:a16="http://schemas.microsoft.com/office/drawing/2014/main" id="{5BC538CD-A987-4CAC-A6CF-286637F7BED2}"/>
              </a:ext>
            </a:extLst>
          </p:cNvPr>
          <p:cNvSpPr txBox="1">
            <a:spLocks noGrp="1"/>
          </p:cNvSpPr>
          <p:nvPr>
            <p:ph type="ftr" sz="quarter" idx="11"/>
          </p:nvPr>
        </p:nvSpPr>
        <p:spPr>
          <a:ln/>
        </p:spPr>
        <p:txBody>
          <a:bodyPr/>
          <a:lstStyle>
            <a:lvl1pPr>
              <a:defRPr/>
            </a:lvl1pPr>
          </a:lstStyle>
          <a:p>
            <a:pPr>
              <a:defRPr/>
            </a:pPr>
            <a:endParaRPr/>
          </a:p>
        </p:txBody>
      </p:sp>
      <p:sp>
        <p:nvSpPr>
          <p:cNvPr id="6" name="Segnaposto numero diapositiva 5">
            <a:extLst>
              <a:ext uri="{FF2B5EF4-FFF2-40B4-BE49-F238E27FC236}">
                <a16:creationId xmlns:a16="http://schemas.microsoft.com/office/drawing/2014/main" id="{63E3EC93-1F14-4D4F-96AF-B6D8266000FB}"/>
              </a:ext>
            </a:extLst>
          </p:cNvPr>
          <p:cNvSpPr txBox="1">
            <a:spLocks noGrp="1"/>
          </p:cNvSpPr>
          <p:nvPr>
            <p:ph type="sldNum" sz="quarter" idx="12"/>
          </p:nvPr>
        </p:nvSpPr>
        <p:spPr>
          <a:ln/>
        </p:spPr>
        <p:txBody>
          <a:bodyPr/>
          <a:lstStyle>
            <a:lvl1pPr>
              <a:defRPr/>
            </a:lvl1pPr>
          </a:lstStyle>
          <a:p>
            <a:pPr>
              <a:defRPr/>
            </a:pPr>
            <a:fld id="{25BC731F-B80B-4D0E-B89E-65900AA10781}" type="slidenum">
              <a:rPr/>
              <a:pPr>
                <a:defRPr/>
              </a:pPr>
              <a:t>‹N›</a:t>
            </a:fld>
            <a:endParaRPr/>
          </a:p>
        </p:txBody>
      </p:sp>
    </p:spTree>
    <p:extLst>
      <p:ext uri="{BB962C8B-B14F-4D97-AF65-F5344CB8AC3E}">
        <p14:creationId xmlns:p14="http://schemas.microsoft.com/office/powerpoint/2010/main" val="1665761544"/>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97707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hf hdr="0" dt="0"/>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5293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Lst>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hf hdr="0" dt="0"/>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87B71598-010D-48C5-9F16-FC877D2B51D4}"/>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Segnaposto testo 2">
            <a:extLst>
              <a:ext uri="{FF2B5EF4-FFF2-40B4-BE49-F238E27FC236}">
                <a16:creationId xmlns:a16="http://schemas.microsoft.com/office/drawing/2014/main" id="{84F0923A-C0BA-4265-A889-86F987A05ADC}"/>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06F935DB-C9E3-49F0-B946-730119954322}"/>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a:defRPr/>
            </a:pPr>
            <a:fld id="{EA061024-3EE3-4286-8C07-77689608263D}" type="datetime1">
              <a:rPr lang="it-IT"/>
              <a:pPr>
                <a:defRPr/>
              </a:pPr>
              <a:t>22/12/2025</a:t>
            </a:fld>
            <a:endParaRPr/>
          </a:p>
        </p:txBody>
      </p:sp>
      <p:sp>
        <p:nvSpPr>
          <p:cNvPr id="5" name="Segnaposto piè di pagina 4">
            <a:extLst>
              <a:ext uri="{FF2B5EF4-FFF2-40B4-BE49-F238E27FC236}">
                <a16:creationId xmlns:a16="http://schemas.microsoft.com/office/drawing/2014/main" id="{C8071BD7-6552-4030-9BE6-845B4452ECA2}"/>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a:defRPr/>
            </a:pPr>
            <a:endParaRPr/>
          </a:p>
        </p:txBody>
      </p:sp>
      <p:sp>
        <p:nvSpPr>
          <p:cNvPr id="6" name="Segnaposto numero diapositiva 5">
            <a:extLst>
              <a:ext uri="{FF2B5EF4-FFF2-40B4-BE49-F238E27FC236}">
                <a16:creationId xmlns:a16="http://schemas.microsoft.com/office/drawing/2014/main" id="{0CEC0564-44BE-4FC5-B027-A6FEA6C729D4}"/>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a:defRPr/>
            </a:pPr>
            <a:fld id="{5A637940-E2DC-4113-9589-39B66A824D4D}" type="slidenum">
              <a:rPr/>
              <a:pPr>
                <a:defRPr/>
              </a:pPr>
              <a:t>‹N›</a:t>
            </a:fld>
            <a:endParaRPr/>
          </a:p>
        </p:txBody>
      </p:sp>
    </p:spTree>
    <p:extLst>
      <p:ext uri="{BB962C8B-B14F-4D97-AF65-F5344CB8AC3E}">
        <p14:creationId xmlns:p14="http://schemas.microsoft.com/office/powerpoint/2010/main" val="190164907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txStyles>
    <p:titleStyle>
      <a:lvl1pPr algn="l" rtl="0" eaLnBrk="0" fontAlgn="base" hangingPunct="0">
        <a:lnSpc>
          <a:spcPct val="90000"/>
        </a:lnSpc>
        <a:spcBef>
          <a:spcPct val="0"/>
        </a:spcBef>
        <a:spcAft>
          <a:spcPct val="0"/>
        </a:spcAft>
        <a:defRPr lang="it-IT" sz="4400" kern="1200">
          <a:solidFill>
            <a:srgbClr val="000000"/>
          </a:solidFill>
          <a:latin typeface="Calibri Light"/>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0" fontAlgn="base">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0" fontAlgn="base">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0" fontAlgn="base">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0" fontAlgn="base">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it-IT" sz="2800" kern="1200">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it-IT"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it-IT"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it-IT"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it-IT"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gif"/><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46B"/>
        </a:solidFill>
        <a:effectLst/>
      </p:bgPr>
    </p:bg>
    <p:spTree>
      <p:nvGrpSpPr>
        <p:cNvPr id="1" name=""/>
        <p:cNvGrpSpPr/>
        <p:nvPr/>
      </p:nvGrpSpPr>
      <p:grpSpPr>
        <a:xfrm>
          <a:off x="0" y="0"/>
          <a:ext cx="0" cy="0"/>
          <a:chOff x="0" y="0"/>
          <a:chExt cx="0" cy="0"/>
        </a:xfrm>
      </p:grpSpPr>
      <p:pic>
        <p:nvPicPr>
          <p:cNvPr id="2050" name="Immagine 9">
            <a:extLst>
              <a:ext uri="{FF2B5EF4-FFF2-40B4-BE49-F238E27FC236}">
                <a16:creationId xmlns:a16="http://schemas.microsoft.com/office/drawing/2014/main" id="{A1384352-A67D-48DF-829E-41A3D673C6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29000"/>
            <a:ext cx="1219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magine 4">
            <a:extLst>
              <a:ext uri="{FF2B5EF4-FFF2-40B4-BE49-F238E27FC236}">
                <a16:creationId xmlns:a16="http://schemas.microsoft.com/office/drawing/2014/main" id="{FCFF3E88-31E8-4E07-AAEA-DF7A00D52F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8409" y="2119126"/>
            <a:ext cx="3395181" cy="184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AFE1D69-C19B-49D3-880E-5A01DCCDB8E4}"/>
              </a:ext>
            </a:extLst>
          </p:cNvPr>
          <p:cNvSpPr txBox="1"/>
          <p:nvPr/>
        </p:nvSpPr>
        <p:spPr>
          <a:xfrm>
            <a:off x="163627" y="182880"/>
            <a:ext cx="4697129" cy="3447098"/>
          </a:xfrm>
          <a:prstGeom prst="rect">
            <a:avLst/>
          </a:prstGeom>
          <a:noFill/>
        </p:spPr>
        <p:txBody>
          <a:bodyPr wrap="square" rtlCol="0">
            <a:spAutoFit/>
          </a:bodyPr>
          <a:lstStyle/>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Treasure hunt</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Cooking courses</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Orienteering, kayaking, canyoning, rafting, hydro-speed, mountain biking</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Fishing, beach volleyball or football challenges</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Dynamic excursions</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Boat trips, cruises and regattas</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Unique and unconventional transportation</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Wine and food tasting...</a:t>
            </a:r>
          </a:p>
          <a:p>
            <a:pPr marL="285750" lvl="0" indent="-285750" defTabSz="457162">
              <a:spcAft>
                <a:spcPts val="300"/>
              </a:spcAft>
              <a:buFont typeface="Wingdings" panose="05000000000000000000" pitchFamily="2" charset="2"/>
              <a:buChar char="Ø"/>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and much more!</a:t>
            </a:r>
          </a:p>
        </p:txBody>
      </p:sp>
      <p:pic>
        <p:nvPicPr>
          <p:cNvPr id="4" name="Immagine 3">
            <a:extLst>
              <a:ext uri="{FF2B5EF4-FFF2-40B4-BE49-F238E27FC236}">
                <a16:creationId xmlns:a16="http://schemas.microsoft.com/office/drawing/2014/main" id="{D73CCAFA-B5D6-4A9F-A082-F980425806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989684"/>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BA8710C2-4DE1-401F-828F-DE3C1FE0F118}"/>
              </a:ext>
            </a:extLst>
          </p:cNvPr>
          <p:cNvSpPr/>
          <p:nvPr/>
        </p:nvSpPr>
        <p:spPr>
          <a:xfrm>
            <a:off x="6096000" y="0"/>
            <a:ext cx="6096000" cy="1474838"/>
          </a:xfrm>
          <a:prstGeom prst="rect">
            <a:avLst/>
          </a:prstGeom>
          <a:noFill/>
          <a:ln w="9525" cap="flat" cmpd="sng" algn="ctr">
            <a:noFill/>
            <a:prstDash val="solid"/>
          </a:ln>
          <a:effectLst/>
        </p:spPr>
        <p:txBody>
          <a:bodyPr lIns="45720" tIns="22860" rIns="45720" bIns="22860" anchor="ctr"/>
          <a:lstStyle/>
          <a:p>
            <a:pPr algn="ctr">
              <a:spcAft>
                <a:spcPts val="600"/>
              </a:spcAft>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Hospitality is our art!</a:t>
            </a:r>
          </a:p>
          <a:p>
            <a:pPr algn="ctr">
              <a:spcAft>
                <a:spcPts val="600"/>
              </a:spcAft>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We work with the best establishments to ensure that your stay is fabulous and that you</a:t>
            </a:r>
          </a:p>
          <a:p>
            <a:pPr algn="ctr">
              <a:spcAft>
                <a:spcPts val="600"/>
              </a:spcAft>
            </a:pPr>
            <a:r>
              <a:rPr lang="en-GB"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rPr>
              <a:t>fabulous stays and allow you to enjoy all the magnificence of the island</a:t>
            </a:r>
            <a:endParaRPr lang="fr-FR" dirty="0">
              <a:solidFill>
                <a:schemeClr val="bg1"/>
              </a:solidFill>
              <a:effectLst>
                <a:outerShdw blurRad="38100" dist="38100" dir="2700000" algn="tl">
                  <a:srgbClr val="000000">
                    <a:alpha val="43137"/>
                  </a:srgbClr>
                </a:outerShdw>
              </a:effectLst>
              <a:latin typeface="Titillium" panose="00000500000000000000" pitchFamily="50" charset="0"/>
              <a:cs typeface="Calibri" panose="020F0502020204030204" pitchFamily="34" charset="0"/>
            </a:endParaRPr>
          </a:p>
        </p:txBody>
      </p:sp>
      <p:pic>
        <p:nvPicPr>
          <p:cNvPr id="5" name="Immagine 4">
            <a:extLst>
              <a:ext uri="{FF2B5EF4-FFF2-40B4-BE49-F238E27FC236}">
                <a16:creationId xmlns:a16="http://schemas.microsoft.com/office/drawing/2014/main" id="{CA4AC88D-717E-40C3-BEAA-E6123A42F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878236"/>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AE3F104F-2129-4C3E-ADDD-D6E69EB674BD}"/>
              </a:ext>
            </a:extLst>
          </p:cNvPr>
          <p:cNvSpPr/>
          <p:nvPr/>
        </p:nvSpPr>
        <p:spPr>
          <a:xfrm>
            <a:off x="122780" y="66855"/>
            <a:ext cx="8916445" cy="1053072"/>
          </a:xfrm>
          <a:prstGeom prst="rect">
            <a:avLst/>
          </a:prstGeom>
          <a:noFill/>
          <a:ln w="9525" cap="flat" cmpd="sng" algn="ctr">
            <a:noFill/>
            <a:prstDash val="solid"/>
          </a:ln>
          <a:effectLst/>
        </p:spPr>
        <p:txBody>
          <a:bodyPr lIns="45720" tIns="22860" rIns="45720" bIns="22860" anchor="ctr"/>
          <a:lstStyle/>
          <a:p>
            <a:pPr algn="just" defTabSz="457162">
              <a:spcAft>
                <a:spcPts val="19800"/>
              </a:spcAft>
              <a:defRPr/>
            </a:pPr>
            <a:r>
              <a:rPr lang="en-GB" dirty="0">
                <a:solidFill>
                  <a:schemeClr val="bg1"/>
                </a:solidFill>
                <a:effectLst>
                  <a:outerShdw blurRad="38100" dist="38100" dir="2700000" algn="tl">
                    <a:srgbClr val="000000">
                      <a:alpha val="43137"/>
                    </a:srgbClr>
                  </a:outerShdw>
                </a:effectLst>
                <a:latin typeface="Titillium" panose="00000500000000000000" pitchFamily="50" charset="0"/>
              </a:rPr>
              <a:t>Enchanting atmospheres in incomparable landscapes, some built in the characteristic Sicilian baroque style, the residences of the last "</a:t>
            </a:r>
            <a:r>
              <a:rPr lang="en-GB" dirty="0" err="1">
                <a:solidFill>
                  <a:schemeClr val="bg1"/>
                </a:solidFill>
                <a:effectLst>
                  <a:outerShdw blurRad="38100" dist="38100" dir="2700000" algn="tl">
                    <a:srgbClr val="000000">
                      <a:alpha val="43137"/>
                    </a:srgbClr>
                  </a:outerShdw>
                </a:effectLst>
                <a:latin typeface="Titillium" panose="00000500000000000000" pitchFamily="50" charset="0"/>
              </a:rPr>
              <a:t>Gattopardi</a:t>
            </a:r>
            <a:r>
              <a:rPr lang="en-GB" dirty="0">
                <a:solidFill>
                  <a:schemeClr val="bg1"/>
                </a:solidFill>
                <a:effectLst>
                  <a:outerShdw blurRad="38100" dist="38100" dir="2700000" algn="tl">
                    <a:srgbClr val="000000">
                      <a:alpha val="43137"/>
                    </a:srgbClr>
                  </a:outerShdw>
                </a:effectLst>
                <a:latin typeface="Titillium" panose="00000500000000000000" pitchFamily="50" charset="0"/>
              </a:rPr>
              <a:t>", others very modern, with state-of-the-art technology.</a:t>
            </a:r>
            <a:endParaRPr lang="en-US" dirty="0">
              <a:solidFill>
                <a:schemeClr val="bg1"/>
              </a:solidFill>
              <a:effectLst>
                <a:outerShdw blurRad="38100" dist="38100" dir="2700000" algn="tl">
                  <a:srgbClr val="000000">
                    <a:alpha val="43137"/>
                  </a:srgbClr>
                </a:outerShdw>
              </a:effectLst>
              <a:latin typeface="Titillium" panose="00000500000000000000" pitchFamily="50" charset="0"/>
            </a:endParaRPr>
          </a:p>
        </p:txBody>
      </p:sp>
      <p:pic>
        <p:nvPicPr>
          <p:cNvPr id="5" name="Immagine 4">
            <a:extLst>
              <a:ext uri="{FF2B5EF4-FFF2-40B4-BE49-F238E27FC236}">
                <a16:creationId xmlns:a16="http://schemas.microsoft.com/office/drawing/2014/main" id="{970D1B4F-E154-4ECC-803B-91FD7B4309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961357"/>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70D1B4F-E154-4ECC-803B-91FD7B4309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604587"/>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446B"/>
        </a:solidFill>
        <a:effectLst/>
      </p:bgPr>
    </p:bg>
    <p:spTree>
      <p:nvGrpSpPr>
        <p:cNvPr id="1" name=""/>
        <p:cNvGrpSpPr/>
        <p:nvPr/>
      </p:nvGrpSpPr>
      <p:grpSpPr>
        <a:xfrm>
          <a:off x="0" y="0"/>
          <a:ext cx="0" cy="0"/>
          <a:chOff x="0" y="0"/>
          <a:chExt cx="0" cy="0"/>
        </a:xfrm>
      </p:grpSpPr>
      <p:sp>
        <p:nvSpPr>
          <p:cNvPr id="14" name="Rettangolo 13"/>
          <p:cNvSpPr/>
          <p:nvPr/>
        </p:nvSpPr>
        <p:spPr>
          <a:xfrm>
            <a:off x="1" y="14584"/>
            <a:ext cx="12191999" cy="584775"/>
          </a:xfrm>
          <a:prstGeom prst="rect">
            <a:avLst/>
          </a:prstGeom>
          <a:effectLst/>
        </p:spPr>
        <p:txBody>
          <a:bodyPr wrap="square">
            <a:spAutoFit/>
          </a:bodyPr>
          <a:lstStyle/>
          <a:p>
            <a:pPr marL="2239963" marR="0" lvl="0" indent="-2239963" algn="ctr" defTabSz="449263" rtl="0" eaLnBrk="1" fontAlgn="base" latinLnBrk="0" hangingPunct="0">
              <a:lnSpc>
                <a:spcPct val="100000"/>
              </a:lnSpc>
              <a:spcBef>
                <a:spcPct val="0"/>
              </a:spcBef>
              <a:spcAft>
                <a:spcPts val="0"/>
              </a:spcAft>
              <a:buClr>
                <a:srgbClr val="000000"/>
              </a:buClr>
              <a:buSzPct val="100000"/>
              <a:buFontTx/>
              <a:buNone/>
              <a:tabLst>
                <a:tab pos="285750" algn="l"/>
                <a:tab pos="3060065" algn="ctr"/>
              </a:tabLst>
              <a:defRPr/>
            </a:pPr>
            <a:r>
              <a:rPr kumimoji="0" lang="it-IT" sz="3200" b="1" i="0" u="none" strike="noStrike" kern="1200" cap="none" spc="0" normalizeH="0" baseline="0">
                <a:ln w="635">
                  <a:noFill/>
                </a:ln>
                <a:solidFill>
                  <a:schemeClr val="bg1"/>
                </a:solidFill>
                <a:effectLst>
                  <a:outerShdw blurRad="38100" dist="38100" dir="2700000" algn="tl">
                    <a:srgbClr val="000000">
                      <a:alpha val="43137"/>
                    </a:srgbClr>
                  </a:outerShdw>
                </a:effectLst>
                <a:uLnTx/>
                <a:uFillTx/>
                <a:latin typeface="Titillium" panose="00000500000000000000" pitchFamily="50" charset="0"/>
                <a:cs typeface="Calibri" panose="020F0502020204030204" pitchFamily="34" charset="0"/>
              </a:rPr>
              <a:t>Some of our clients</a:t>
            </a:r>
            <a:endParaRPr kumimoji="0" lang="it-IT" sz="3200" b="1" i="0" u="none" strike="noStrike" kern="50" cap="none" spc="0" normalizeH="0" baseline="0" dirty="0">
              <a:ln>
                <a:noFill/>
              </a:ln>
              <a:solidFill>
                <a:schemeClr val="bg1"/>
              </a:solidFill>
              <a:effectLst>
                <a:outerShdw blurRad="38100" dist="38100" dir="2700000" algn="tl">
                  <a:srgbClr val="000000">
                    <a:alpha val="43137"/>
                  </a:srgbClr>
                </a:outerShdw>
              </a:effectLst>
              <a:uLnTx/>
              <a:uFillTx/>
              <a:latin typeface="Titillium" panose="00000500000000000000" pitchFamily="50" charset="0"/>
              <a:ea typeface="Times New Roman" panose="02020603050405020304" pitchFamily="18" charset="0"/>
              <a:cs typeface="Calibri" panose="020F0502020204030204" pitchFamily="34" charset="0"/>
            </a:endParaRPr>
          </a:p>
        </p:txBody>
      </p:sp>
      <p:pic>
        <p:nvPicPr>
          <p:cNvPr id="4" name="Immagine 3">
            <a:extLst>
              <a:ext uri="{FF2B5EF4-FFF2-40B4-BE49-F238E27FC236}">
                <a16:creationId xmlns:a16="http://schemas.microsoft.com/office/drawing/2014/main" id="{D5CE597D-2953-4B6E-B077-8CE08A6BD2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921" y="510711"/>
            <a:ext cx="2029638" cy="1065967"/>
          </a:xfrm>
          <a:prstGeom prst="rect">
            <a:avLst/>
          </a:prstGeom>
        </p:spPr>
      </p:pic>
      <p:pic>
        <p:nvPicPr>
          <p:cNvPr id="18" name="Immagine 17">
            <a:extLst>
              <a:ext uri="{FF2B5EF4-FFF2-40B4-BE49-F238E27FC236}">
                <a16:creationId xmlns:a16="http://schemas.microsoft.com/office/drawing/2014/main" id="{ADA71A37-0330-4380-A5AB-D7BAA061A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6171" y="1115716"/>
            <a:ext cx="2019657" cy="563893"/>
          </a:xfrm>
          <a:prstGeom prst="rect">
            <a:avLst/>
          </a:prstGeom>
        </p:spPr>
      </p:pic>
      <p:pic>
        <p:nvPicPr>
          <p:cNvPr id="20" name="Immagine 19">
            <a:extLst>
              <a:ext uri="{FF2B5EF4-FFF2-40B4-BE49-F238E27FC236}">
                <a16:creationId xmlns:a16="http://schemas.microsoft.com/office/drawing/2014/main" id="{D4F61F69-B2AA-4A22-B35D-6E36B38FAE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5275" y="3967799"/>
            <a:ext cx="2681450" cy="677273"/>
          </a:xfrm>
          <a:prstGeom prst="rect">
            <a:avLst/>
          </a:prstGeom>
        </p:spPr>
      </p:pic>
      <p:pic>
        <p:nvPicPr>
          <p:cNvPr id="24" name="Immagine 23">
            <a:extLst>
              <a:ext uri="{FF2B5EF4-FFF2-40B4-BE49-F238E27FC236}">
                <a16:creationId xmlns:a16="http://schemas.microsoft.com/office/drawing/2014/main" id="{A06B125C-BA97-428A-9EF3-1A3A42A12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9922" y="2233529"/>
            <a:ext cx="1672153" cy="953127"/>
          </a:xfrm>
          <a:prstGeom prst="rect">
            <a:avLst/>
          </a:prstGeom>
        </p:spPr>
      </p:pic>
      <p:pic>
        <p:nvPicPr>
          <p:cNvPr id="30" name="Immagine 29">
            <a:extLst>
              <a:ext uri="{FF2B5EF4-FFF2-40B4-BE49-F238E27FC236}">
                <a16:creationId xmlns:a16="http://schemas.microsoft.com/office/drawing/2014/main" id="{1A76792C-73E4-4439-A621-D0D43D9F0D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606" y="4749243"/>
            <a:ext cx="2183965" cy="859027"/>
          </a:xfrm>
          <a:prstGeom prst="rect">
            <a:avLst/>
          </a:prstGeom>
        </p:spPr>
      </p:pic>
      <p:pic>
        <p:nvPicPr>
          <p:cNvPr id="32" name="Immagine 31">
            <a:extLst>
              <a:ext uri="{FF2B5EF4-FFF2-40B4-BE49-F238E27FC236}">
                <a16:creationId xmlns:a16="http://schemas.microsoft.com/office/drawing/2014/main" id="{D7B474FF-AEA2-4313-B459-E2F39BB5A5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7806" y="2680262"/>
            <a:ext cx="2100467" cy="412396"/>
          </a:xfrm>
          <a:prstGeom prst="rect">
            <a:avLst/>
          </a:prstGeom>
        </p:spPr>
      </p:pic>
      <p:pic>
        <p:nvPicPr>
          <p:cNvPr id="34" name="Immagine 33">
            <a:extLst>
              <a:ext uri="{FF2B5EF4-FFF2-40B4-BE49-F238E27FC236}">
                <a16:creationId xmlns:a16="http://schemas.microsoft.com/office/drawing/2014/main" id="{876A1023-D306-4742-BB2E-C1CB6F663E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29691" y="439391"/>
            <a:ext cx="1677109" cy="1049684"/>
          </a:xfrm>
          <a:prstGeom prst="rect">
            <a:avLst/>
          </a:prstGeom>
        </p:spPr>
      </p:pic>
      <p:pic>
        <p:nvPicPr>
          <p:cNvPr id="36" name="Immagine 35">
            <a:extLst>
              <a:ext uri="{FF2B5EF4-FFF2-40B4-BE49-F238E27FC236}">
                <a16:creationId xmlns:a16="http://schemas.microsoft.com/office/drawing/2014/main" id="{3A0B7181-5939-4027-849B-009385C469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47824" y="4888786"/>
            <a:ext cx="1677110" cy="674814"/>
          </a:xfrm>
          <a:prstGeom prst="rect">
            <a:avLst/>
          </a:prstGeom>
        </p:spPr>
      </p:pic>
      <p:pic>
        <p:nvPicPr>
          <p:cNvPr id="38" name="Immagine 37">
            <a:extLst>
              <a:ext uri="{FF2B5EF4-FFF2-40B4-BE49-F238E27FC236}">
                <a16:creationId xmlns:a16="http://schemas.microsoft.com/office/drawing/2014/main" id="{554E439F-0BC4-4E1D-84DA-A3ACD29CB88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6724" y="5936996"/>
            <a:ext cx="2492967" cy="584288"/>
          </a:xfrm>
          <a:prstGeom prst="rect">
            <a:avLst/>
          </a:prstGeom>
        </p:spPr>
      </p:pic>
      <p:pic>
        <p:nvPicPr>
          <p:cNvPr id="40" name="Immagine 39">
            <a:extLst>
              <a:ext uri="{FF2B5EF4-FFF2-40B4-BE49-F238E27FC236}">
                <a16:creationId xmlns:a16="http://schemas.microsoft.com/office/drawing/2014/main" id="{8800F51C-4F4E-4AB6-BBFA-9DBE02F213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15618" y="2349827"/>
            <a:ext cx="2403162" cy="660869"/>
          </a:xfrm>
          <a:prstGeom prst="rect">
            <a:avLst/>
          </a:prstGeom>
        </p:spPr>
      </p:pic>
      <p:pic>
        <p:nvPicPr>
          <p:cNvPr id="42" name="Immagine 41">
            <a:extLst>
              <a:ext uri="{FF2B5EF4-FFF2-40B4-BE49-F238E27FC236}">
                <a16:creationId xmlns:a16="http://schemas.microsoft.com/office/drawing/2014/main" id="{FA13D6AA-FED3-4429-99A6-DFA934B1A0A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68049" y="6067002"/>
            <a:ext cx="3461200" cy="454282"/>
          </a:xfrm>
          <a:prstGeom prst="rect">
            <a:avLst/>
          </a:prstGeom>
        </p:spPr>
      </p:pic>
      <p:pic>
        <p:nvPicPr>
          <p:cNvPr id="43" name="Immagine 42">
            <a:extLst>
              <a:ext uri="{FF2B5EF4-FFF2-40B4-BE49-F238E27FC236}">
                <a16:creationId xmlns:a16="http://schemas.microsoft.com/office/drawing/2014/main" id="{905C3683-7201-4CE0-BD87-81894267D14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59922" y="5178757"/>
            <a:ext cx="1665932" cy="809019"/>
          </a:xfrm>
          <a:prstGeom prst="rect">
            <a:avLst/>
          </a:prstGeom>
        </p:spPr>
      </p:pic>
      <p:pic>
        <p:nvPicPr>
          <p:cNvPr id="3" name="Immagine 2">
            <a:extLst>
              <a:ext uri="{FF2B5EF4-FFF2-40B4-BE49-F238E27FC236}">
                <a16:creationId xmlns:a16="http://schemas.microsoft.com/office/drawing/2014/main" id="{1FEB3BF8-930A-9013-E31C-AAB8FCCF501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08671" y="982090"/>
            <a:ext cx="1677109" cy="1677109"/>
          </a:xfrm>
          <a:prstGeom prst="rect">
            <a:avLst/>
          </a:prstGeom>
        </p:spPr>
      </p:pic>
      <p:pic>
        <p:nvPicPr>
          <p:cNvPr id="10" name="Immagine 9">
            <a:extLst>
              <a:ext uri="{FF2B5EF4-FFF2-40B4-BE49-F238E27FC236}">
                <a16:creationId xmlns:a16="http://schemas.microsoft.com/office/drawing/2014/main" id="{19C061CE-BA3D-C9BF-C3E1-81172087111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240476" y="3639669"/>
            <a:ext cx="2537334" cy="862958"/>
          </a:xfrm>
          <a:prstGeom prst="rect">
            <a:avLst/>
          </a:prstGeom>
        </p:spPr>
      </p:pic>
      <p:pic>
        <p:nvPicPr>
          <p:cNvPr id="21" name="Immagine 20">
            <a:extLst>
              <a:ext uri="{FF2B5EF4-FFF2-40B4-BE49-F238E27FC236}">
                <a16:creationId xmlns:a16="http://schemas.microsoft.com/office/drawing/2014/main" id="{3AE61C4F-60E6-5CBD-F069-7B4F77261B5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17806" y="2627937"/>
            <a:ext cx="4371916" cy="2886422"/>
          </a:xfrm>
          <a:prstGeom prst="rect">
            <a:avLst/>
          </a:prstGeom>
        </p:spPr>
      </p:pic>
      <p:pic>
        <p:nvPicPr>
          <p:cNvPr id="17" name="Immagine 16">
            <a:extLst>
              <a:ext uri="{FF2B5EF4-FFF2-40B4-BE49-F238E27FC236}">
                <a16:creationId xmlns:a16="http://schemas.microsoft.com/office/drawing/2014/main" id="{9D96F6E9-0C99-3706-0508-3C9DBF7C19A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660935" y="1489075"/>
            <a:ext cx="1665701" cy="1026488"/>
          </a:xfrm>
          <a:prstGeom prst="rect">
            <a:avLst/>
          </a:prstGeom>
        </p:spPr>
      </p:pic>
    </p:spTree>
    <p:extLst>
      <p:ext uri="{BB962C8B-B14F-4D97-AF65-F5344CB8AC3E}">
        <p14:creationId xmlns:p14="http://schemas.microsoft.com/office/powerpoint/2010/main" val="2097432409"/>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446B"/>
        </a:solidFill>
        <a:effectLst/>
      </p:bgPr>
    </p:bg>
    <p:spTree>
      <p:nvGrpSpPr>
        <p:cNvPr id="1" name=""/>
        <p:cNvGrpSpPr/>
        <p:nvPr/>
      </p:nvGrpSpPr>
      <p:grpSpPr>
        <a:xfrm>
          <a:off x="0" y="0"/>
          <a:ext cx="0" cy="0"/>
          <a:chOff x="0" y="0"/>
          <a:chExt cx="0" cy="0"/>
        </a:xfrm>
      </p:grpSpPr>
      <p:pic>
        <p:nvPicPr>
          <p:cNvPr id="4098" name="Immagine 8">
            <a:extLst>
              <a:ext uri="{FF2B5EF4-FFF2-40B4-BE49-F238E27FC236}">
                <a16:creationId xmlns:a16="http://schemas.microsoft.com/office/drawing/2014/main" id="{0D0358C3-2088-4D35-A248-E93FC1614B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57363"/>
            <a:ext cx="121920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olo 1">
            <a:extLst>
              <a:ext uri="{FF2B5EF4-FFF2-40B4-BE49-F238E27FC236}">
                <a16:creationId xmlns:a16="http://schemas.microsoft.com/office/drawing/2014/main" id="{89069252-5464-473E-AC40-C4ED6E43643B}"/>
              </a:ext>
            </a:extLst>
          </p:cNvPr>
          <p:cNvSpPr txBox="1">
            <a:spLocks noGrp="1" noChangeArrowheads="1"/>
          </p:cNvSpPr>
          <p:nvPr>
            <p:ph type="ctrTitle"/>
          </p:nvPr>
        </p:nvSpPr>
        <p:spPr>
          <a:xfrm>
            <a:off x="0" y="0"/>
            <a:ext cx="9144000" cy="2013527"/>
          </a:xfrm>
        </p:spPr>
        <p:txBody>
          <a:bodyPr anchor="t" anchorCtr="0"/>
          <a:lstStyle/>
          <a:p>
            <a:pPr lvl="0" algn="l" eaLnBrk="1" fontAlgn="auto" hangingPunct="1">
              <a:lnSpc>
                <a:spcPct val="150000"/>
              </a:lnSpc>
              <a:spcBef>
                <a:spcPts val="0"/>
              </a:spcBef>
              <a:spcAft>
                <a:spcPts val="0"/>
              </a:spcAft>
            </a:pPr>
            <a:r>
              <a:rPr lang="en-GB" sz="1700" i="1" dirty="0">
                <a:solidFill>
                  <a:prstClr val="white"/>
                </a:solidFill>
                <a:effectLst>
                  <a:outerShdw blurRad="38100" dist="38100" dir="2700000" algn="tl">
                    <a:srgbClr val="000000">
                      <a:alpha val="43137"/>
                    </a:srgbClr>
                  </a:outerShdw>
                </a:effectLst>
                <a:latin typeface="Titillium" panose="00000500000000000000" pitchFamily="50" charset="0"/>
                <a:ea typeface="+mn-ea"/>
                <a:cs typeface="+mn-cs"/>
              </a:rPr>
              <a:t>The Spanish influence is the last; the first is Greek, the second and third are Saracens and Normans; the Renaissance has only hints here. Mix these various cultural elements with a dazzling sun, African soil, a lot of dust and wonderful vegetation, and you have Sicily.(Karel </a:t>
            </a:r>
            <a:r>
              <a:rPr lang="en-GB" sz="1700" i="1" dirty="0" err="1">
                <a:solidFill>
                  <a:prstClr val="white"/>
                </a:solidFill>
                <a:effectLst>
                  <a:outerShdw blurRad="38100" dist="38100" dir="2700000" algn="tl">
                    <a:srgbClr val="000000">
                      <a:alpha val="43137"/>
                    </a:srgbClr>
                  </a:outerShdw>
                </a:effectLst>
                <a:latin typeface="Titillium" panose="00000500000000000000" pitchFamily="50" charset="0"/>
                <a:ea typeface="+mn-ea"/>
                <a:cs typeface="+mn-cs"/>
              </a:rPr>
              <a:t>Čapek</a:t>
            </a:r>
            <a:r>
              <a:rPr lang="en-GB" sz="1700" i="1">
                <a:solidFill>
                  <a:prstClr val="white"/>
                </a:solidFill>
                <a:effectLst>
                  <a:outerShdw blurRad="38100" dist="38100" dir="2700000" algn="tl">
                    <a:srgbClr val="000000">
                      <a:alpha val="43137"/>
                    </a:srgbClr>
                  </a:outerShdw>
                </a:effectLst>
                <a:latin typeface="Titillium" panose="00000500000000000000" pitchFamily="50" charset="0"/>
                <a:ea typeface="+mn-ea"/>
                <a:cs typeface="+mn-cs"/>
              </a:rPr>
              <a:t>)</a:t>
            </a:r>
            <a:endParaRPr lang="it-IT" sz="1700" i="1" dirty="0">
              <a:solidFill>
                <a:prstClr val="white"/>
              </a:solidFill>
              <a:effectLst>
                <a:outerShdw blurRad="38100" dist="38100" dir="2700000" algn="tl">
                  <a:srgbClr val="000000">
                    <a:alpha val="43137"/>
                  </a:srgbClr>
                </a:outerShdw>
              </a:effectLst>
              <a:latin typeface="Titillium" panose="00000500000000000000" pitchFamily="50" charset="0"/>
              <a:ea typeface="+mn-ea"/>
              <a:cs typeface="+mn-cs"/>
            </a:endParaRPr>
          </a:p>
        </p:txBody>
      </p:sp>
      <p:pic>
        <p:nvPicPr>
          <p:cNvPr id="4100" name="Immagine 4">
            <a:extLst>
              <a:ext uri="{FF2B5EF4-FFF2-40B4-BE49-F238E27FC236}">
                <a16:creationId xmlns:a16="http://schemas.microsoft.com/office/drawing/2014/main" id="{B84392DE-9AA5-458E-9E24-13D1A9E311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3025" y="5172898"/>
            <a:ext cx="1885950" cy="102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7">
            <a:extLst>
              <a:ext uri="{FF2B5EF4-FFF2-40B4-BE49-F238E27FC236}">
                <a16:creationId xmlns:a16="http://schemas.microsoft.com/office/drawing/2014/main" id="{69334D1F-5ED4-4DC2-A4D3-2624E9C174FB}"/>
              </a:ext>
            </a:extLst>
          </p:cNvPr>
          <p:cNvSpPr txBox="1"/>
          <p:nvPr/>
        </p:nvSpPr>
        <p:spPr>
          <a:xfrm>
            <a:off x="4073236" y="6199188"/>
            <a:ext cx="4045527" cy="323165"/>
          </a:xfrm>
          <a:prstGeom prst="rect">
            <a:avLst/>
          </a:prstGeom>
          <a:noFill/>
          <a:ln cap="flat">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it-IT" sz="1500" b="0" i="0" u="none" strike="noStrike" kern="0" cap="none" spc="300" normalizeH="0" baseline="0" noProof="0" dirty="0">
                <a:ln>
                  <a:noFill/>
                </a:ln>
                <a:solidFill>
                  <a:srgbClr val="FFFFFF"/>
                </a:solidFill>
                <a:effectLst>
                  <a:outerShdw blurRad="38100" dist="38100" dir="2700000" algn="tl">
                    <a:srgbClr val="000000">
                      <a:alpha val="43137"/>
                    </a:srgbClr>
                  </a:outerShdw>
                </a:effectLst>
                <a:uLnTx/>
                <a:uFillTx/>
                <a:latin typeface="Titillium" panose="00000500000000000000" pitchFamily="50" charset="0"/>
                <a:cs typeface="Aharoni" pitchFamily="2"/>
              </a:rPr>
              <a:t>www.ulissetouroperator.com</a:t>
            </a:r>
          </a:p>
        </p:txBody>
      </p:sp>
    </p:spTree>
    <p:extLst>
      <p:ext uri="{BB962C8B-B14F-4D97-AF65-F5344CB8AC3E}">
        <p14:creationId xmlns:p14="http://schemas.microsoft.com/office/powerpoint/2010/main" val="2444086274"/>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ABCE929-823D-494F-ABEC-17F208D353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
            <a:extLst>
              <a:ext uri="{FF2B5EF4-FFF2-40B4-BE49-F238E27FC236}">
                <a16:creationId xmlns:a16="http://schemas.microsoft.com/office/drawing/2014/main" id="{20FB2DFB-B1B1-C4C0-D8FA-7011A5A6953F}"/>
              </a:ext>
            </a:extLst>
          </p:cNvPr>
          <p:cNvSpPr txBox="1">
            <a:spLocks noChangeArrowheads="1"/>
          </p:cNvSpPr>
          <p:nvPr/>
        </p:nvSpPr>
        <p:spPr bwMode="auto">
          <a:xfrm>
            <a:off x="76200" y="237407"/>
            <a:ext cx="9382125" cy="1191343"/>
          </a:xfrm>
          <a:prstGeom prst="rect">
            <a:avLst/>
          </a:prstGeom>
          <a:solidFill>
            <a:schemeClr val="accent1">
              <a:lumMod val="50000"/>
              <a:alpha val="44000"/>
            </a:schemeClr>
          </a:solidFill>
          <a:ln>
            <a:noFill/>
          </a:ln>
          <a:effectLst/>
        </p:spPr>
        <p:txBody>
          <a:bodyPr lIns="90000" tIns="45000" rIns="90000" bIns="45000" anchor="ctr"/>
          <a:lstStyle>
            <a:defPPr>
              <a:defRPr lang="it-IT"/>
            </a:defPPr>
            <a:lvl1pPr indent="0" algn="just" defTabSz="457162">
              <a:lnSpc>
                <a:spcPts val="1675"/>
              </a:lnSpc>
              <a:spcBef>
                <a:spcPts val="525"/>
              </a:spcBef>
              <a:spcAft>
                <a:spcPts val="1200"/>
              </a:spcAft>
              <a:buClr>
                <a:srgbClr val="6BB1C9"/>
              </a:buClr>
              <a:buSzPct val="95000"/>
              <a:tabLst>
                <a:tab pos="723900" algn="l"/>
                <a:tab pos="1447800" algn="l"/>
                <a:tab pos="2171700" algn="l"/>
                <a:tab pos="2895600" algn="l"/>
                <a:tab pos="3619500" algn="l"/>
                <a:tab pos="4343400" algn="l"/>
              </a:tabLst>
              <a:defRPr sz="1600">
                <a:solidFill>
                  <a:schemeClr val="bg1"/>
                </a:solidFill>
                <a:latin typeface="Calibri" panose="020F0502020204030204" pitchFamily="34" charset="0"/>
                <a:ea typeface="Microsoft YaHei" pitchFamily="34" charset="-122"/>
                <a:cs typeface="Calibri" panose="020F0502020204030204" pitchFamily="34" charset="0"/>
              </a:defRPr>
            </a:lvl1pPr>
            <a:lvl2pPr eaLnBrk="0">
              <a:tabLst>
                <a:tab pos="723900" algn="l"/>
                <a:tab pos="1447800" algn="l"/>
                <a:tab pos="2171700" algn="l"/>
                <a:tab pos="2895600" algn="l"/>
                <a:tab pos="3619500" algn="l"/>
                <a:tab pos="4343400" algn="l"/>
              </a:tabLst>
              <a:defRPr>
                <a:latin typeface="Arial" charset="0"/>
                <a:ea typeface="Microsoft YaHei" pitchFamily="34" charset="-122"/>
              </a:defRPr>
            </a:lvl2pPr>
            <a:lvl3pPr eaLnBrk="0">
              <a:tabLst>
                <a:tab pos="723900" algn="l"/>
                <a:tab pos="1447800" algn="l"/>
                <a:tab pos="2171700" algn="l"/>
                <a:tab pos="2895600" algn="l"/>
                <a:tab pos="3619500" algn="l"/>
                <a:tab pos="4343400" algn="l"/>
              </a:tabLst>
              <a:defRPr>
                <a:latin typeface="Arial" charset="0"/>
                <a:ea typeface="Microsoft YaHei" pitchFamily="34" charset="-122"/>
              </a:defRPr>
            </a:lvl3pPr>
            <a:lvl4pPr eaLnBrk="0">
              <a:tabLst>
                <a:tab pos="723900" algn="l"/>
                <a:tab pos="1447800" algn="l"/>
                <a:tab pos="2171700" algn="l"/>
                <a:tab pos="2895600" algn="l"/>
                <a:tab pos="3619500" algn="l"/>
                <a:tab pos="4343400" algn="l"/>
              </a:tabLst>
              <a:defRPr>
                <a:latin typeface="Arial" charset="0"/>
                <a:ea typeface="Microsoft YaHei" pitchFamily="34" charset="-122"/>
              </a:defRPr>
            </a:lvl4pPr>
            <a:lvl5pPr eaLnBrk="0">
              <a:tabLst>
                <a:tab pos="723900" algn="l"/>
                <a:tab pos="1447800" algn="l"/>
                <a:tab pos="2171700" algn="l"/>
                <a:tab pos="2895600" algn="l"/>
                <a:tab pos="3619500" algn="l"/>
                <a:tab pos="4343400" algn="l"/>
              </a:tabLst>
              <a:defRPr>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latin typeface="Arial" charset="0"/>
                <a:ea typeface="Microsoft YaHei" pitchFamily="34" charset="-122"/>
              </a:defRPr>
            </a:lvl9pPr>
          </a:lstStyle>
          <a:p>
            <a:pPr indent="180000">
              <a:lnSpc>
                <a:spcPct val="100000"/>
              </a:lnSpc>
              <a:spcBef>
                <a:spcPts val="0"/>
              </a:spcBef>
              <a:spcAft>
                <a:spcPts val="600"/>
              </a:spcAft>
              <a:defRPr/>
            </a:pPr>
            <a:r>
              <a:rPr lang="en-GB" sz="1700" dirty="0">
                <a:effectLst>
                  <a:outerShdw blurRad="38100" dist="38100" dir="2700000" algn="tl">
                    <a:srgbClr val="000000">
                      <a:alpha val="43137"/>
                    </a:srgbClr>
                  </a:outerShdw>
                </a:effectLst>
                <a:latin typeface="Century Gothic" panose="020B0502020202020204" pitchFamily="34" charset="0"/>
                <a:ea typeface="+mn-ea"/>
              </a:rPr>
              <a:t>Ulisse Tour Operator is a DMC and a local tour operator in Italy, based in Sicily, operating mainly in incoming tourism. </a:t>
            </a:r>
          </a:p>
          <a:p>
            <a:pPr indent="180000">
              <a:lnSpc>
                <a:spcPct val="100000"/>
              </a:lnSpc>
              <a:spcBef>
                <a:spcPts val="0"/>
              </a:spcBef>
              <a:spcAft>
                <a:spcPts val="600"/>
              </a:spcAft>
              <a:defRPr/>
            </a:pPr>
            <a:r>
              <a:rPr lang="en-GB" sz="1700" dirty="0">
                <a:effectLst>
                  <a:outerShdw blurRad="38100" dist="38100" dir="2700000" algn="tl">
                    <a:srgbClr val="000000">
                      <a:alpha val="43137"/>
                    </a:srgbClr>
                  </a:outerShdw>
                </a:effectLst>
                <a:latin typeface="Century Gothic" panose="020B0502020202020204" pitchFamily="34" charset="0"/>
                <a:ea typeface="+mn-ea"/>
              </a:rPr>
              <a:t>Sicily is our main destination. However, Italy is available on request.</a:t>
            </a:r>
            <a:endParaRPr lang="it-IT" sz="1700" dirty="0">
              <a:effectLst>
                <a:outerShdw blurRad="38100" dist="38100" dir="2700000" algn="tl">
                  <a:srgbClr val="000000">
                    <a:alpha val="43137"/>
                  </a:srgbClr>
                </a:outerShdw>
              </a:effectLst>
              <a:latin typeface="Century Gothic" panose="020B0502020202020204" pitchFamily="34" charset="0"/>
              <a:ea typeface="+mn-ea"/>
            </a:endParaRPr>
          </a:p>
        </p:txBody>
      </p:sp>
    </p:spTree>
    <p:extLst>
      <p:ext uri="{BB962C8B-B14F-4D97-AF65-F5344CB8AC3E}">
        <p14:creationId xmlns:p14="http://schemas.microsoft.com/office/powerpoint/2010/main" val="753842153"/>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70DDD74-0278-4CD3-B9D2-0B8E9C20E3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28960" y="6029325"/>
            <a:ext cx="146304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D1132BBF-5E8B-2F10-C2A0-8366C39A0072}"/>
              </a:ext>
            </a:extLst>
          </p:cNvPr>
          <p:cNvSpPr txBox="1"/>
          <p:nvPr/>
        </p:nvSpPr>
        <p:spPr>
          <a:xfrm>
            <a:off x="1" y="0"/>
            <a:ext cx="6096000" cy="5211683"/>
          </a:xfrm>
          <a:prstGeom prst="rect">
            <a:avLst/>
          </a:prstGeom>
          <a:noFill/>
        </p:spPr>
        <p:txBody>
          <a:bodyPr wrap="square" rtlCol="0">
            <a:spAutoFit/>
          </a:bodyPr>
          <a:lstStyle/>
          <a:p>
            <a:pPr marL="0" marR="0" lvl="0" indent="180000" defTabSz="914400" rtl="0" eaLnBrk="1" fontAlgn="auto" latinLnBrk="0" hangingPunct="1">
              <a:lnSpc>
                <a:spcPct val="100000"/>
              </a:lnSpc>
              <a:spcBef>
                <a:spcPts val="0"/>
              </a:spcBef>
              <a:spcAft>
                <a:spcPts val="400"/>
              </a:spcAft>
              <a:buClrTx/>
              <a:buSzTx/>
              <a:buFontTx/>
              <a:buNone/>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About us:</a:t>
            </a:r>
          </a:p>
          <a:p>
            <a:pPr marL="0" marR="0" lvl="0" indent="180000" defTabSz="914400" rtl="0" eaLnBrk="1" fontAlgn="auto" latinLnBrk="0" hangingPunct="1">
              <a:lnSpc>
                <a:spcPct val="100000"/>
              </a:lnSpc>
              <a:spcBef>
                <a:spcPts val="0"/>
              </a:spcBef>
              <a:spcAft>
                <a:spcPts val="400"/>
              </a:spcAft>
              <a:buClrTx/>
              <a:buSzTx/>
              <a:buFontTx/>
              <a:buNone/>
              <a:tabLst/>
              <a:defRPr/>
            </a:pPr>
            <a:endParaRPr lang="en-GB" sz="1700" dirty="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a:p>
            <a:pPr marL="0" marR="0" lvl="0" indent="180000" defTabSz="914400" rtl="0" eaLnBrk="1" fontAlgn="auto" latinLnBrk="0" hangingPunct="1">
              <a:lnSpc>
                <a:spcPct val="100000"/>
              </a:lnSpc>
              <a:spcBef>
                <a:spcPts val="0"/>
              </a:spcBef>
              <a:spcAft>
                <a:spcPts val="400"/>
              </a:spcAft>
              <a:buClrTx/>
              <a:buSzTx/>
              <a:buFontTx/>
              <a:buNone/>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Born from the combined experience, creativity and passion of three women and their mixed Spanish and Italian backgrounds, the tour operator Ulisse has been offering its clients an unforgettable travel experience through a different vision of Sicily for almost a decade.</a:t>
            </a:r>
          </a:p>
          <a:p>
            <a:pPr marL="0" marR="0" lvl="0" indent="180000" defTabSz="914400" rtl="0" eaLnBrk="1" fontAlgn="auto" latinLnBrk="0" hangingPunct="1">
              <a:lnSpc>
                <a:spcPct val="100000"/>
              </a:lnSpc>
              <a:spcBef>
                <a:spcPts val="0"/>
              </a:spcBef>
              <a:spcAft>
                <a:spcPts val="400"/>
              </a:spcAft>
              <a:buClrTx/>
              <a:buSzTx/>
              <a:buFontTx/>
              <a:buNone/>
              <a:tabLst/>
              <a:defRPr/>
            </a:pPr>
            <a:endParaRPr lang="en-GB" sz="1700" dirty="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a:p>
            <a:pPr marL="0" marR="0" lvl="0" indent="180000" defTabSz="914400" rtl="0" eaLnBrk="1" fontAlgn="auto" latinLnBrk="0" hangingPunct="1">
              <a:lnSpc>
                <a:spcPct val="100000"/>
              </a:lnSpc>
              <a:spcBef>
                <a:spcPts val="0"/>
              </a:spcBef>
              <a:spcAft>
                <a:spcPts val="400"/>
              </a:spcAft>
              <a:buClrTx/>
              <a:buSzTx/>
              <a:buFontTx/>
              <a:buNone/>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Such a mix of cultures is thus reflected in the company's identity, reinforcing its expertise.</a:t>
            </a:r>
          </a:p>
          <a:p>
            <a:pPr marL="0" marR="0" lvl="0" indent="180000" defTabSz="914400" rtl="0" eaLnBrk="1" fontAlgn="auto" latinLnBrk="0" hangingPunct="1">
              <a:lnSpc>
                <a:spcPct val="100000"/>
              </a:lnSpc>
              <a:spcBef>
                <a:spcPts val="0"/>
              </a:spcBef>
              <a:spcAft>
                <a:spcPts val="400"/>
              </a:spcAft>
              <a:buClrTx/>
              <a:buSzTx/>
              <a:buFontTx/>
              <a:buNone/>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In other words, the Ulisse tour operator fulfils the wishes of its customers, creating an interesting combination of style and professionalism.</a:t>
            </a:r>
          </a:p>
          <a:p>
            <a:pPr marL="0" marR="0" lvl="0" indent="180000" defTabSz="914400" rtl="0" eaLnBrk="1" fontAlgn="auto" latinLnBrk="0" hangingPunct="1">
              <a:lnSpc>
                <a:spcPct val="100000"/>
              </a:lnSpc>
              <a:spcBef>
                <a:spcPts val="0"/>
              </a:spcBef>
              <a:spcAft>
                <a:spcPts val="400"/>
              </a:spcAft>
              <a:buClrTx/>
              <a:buSzTx/>
              <a:buFontTx/>
              <a:buNone/>
              <a:tabLst/>
              <a:defRPr/>
            </a:pPr>
            <a:endPar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endParaRPr>
          </a:p>
          <a:p>
            <a:pPr marL="0" marR="0" lvl="0" indent="180000" defTabSz="914400" rtl="0" eaLnBrk="1" fontAlgn="auto" latinLnBrk="0" hangingPunct="1">
              <a:lnSpc>
                <a:spcPct val="100000"/>
              </a:lnSpc>
              <a:spcBef>
                <a:spcPts val="0"/>
              </a:spcBef>
              <a:spcAft>
                <a:spcPts val="400"/>
              </a:spcAft>
              <a:buClrTx/>
              <a:buSzTx/>
              <a:buFontTx/>
              <a:buNone/>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Ulisse is a tour operator and, thanks to its experience in the travel sector, also a renowned DMC. </a:t>
            </a:r>
          </a:p>
          <a:p>
            <a:pPr marL="0" marR="0" lvl="0" indent="180000" defTabSz="914400" rtl="0" eaLnBrk="1" fontAlgn="auto" latinLnBrk="0" hangingPunct="1">
              <a:lnSpc>
                <a:spcPct val="100000"/>
              </a:lnSpc>
              <a:spcBef>
                <a:spcPts val="0"/>
              </a:spcBef>
              <a:spcAft>
                <a:spcPts val="400"/>
              </a:spcAft>
              <a:buClrTx/>
              <a:buSzTx/>
              <a:buFontTx/>
              <a:buNone/>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We will be happy to organise your congresses, events and incentives for you, because that is our passion!</a:t>
            </a:r>
            <a:endParaRPr lang="it-IT" sz="1700" dirty="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011878799"/>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21480"/>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03D85D9-B34E-49F9-8C41-891FCF3B651B}"/>
              </a:ext>
            </a:extLst>
          </p:cNvPr>
          <p:cNvSpPr txBox="1"/>
          <p:nvPr/>
        </p:nvSpPr>
        <p:spPr>
          <a:xfrm>
            <a:off x="7548113" y="235818"/>
            <a:ext cx="4643887" cy="6386364"/>
          </a:xfrm>
          <a:prstGeom prst="rect">
            <a:avLst/>
          </a:prstGeom>
          <a:solidFill>
            <a:schemeClr val="bg2">
              <a:lumMod val="10000"/>
              <a:alpha val="48000"/>
            </a:schemeClr>
          </a:solidFill>
        </p:spPr>
        <p:txBody>
          <a:bodyPr wrap="square" rtlCol="0" anchor="ctr">
            <a:spAutoFit/>
          </a:bodyPr>
          <a:lstStyle/>
          <a:p>
            <a:pPr lvl="0" indent="180000" algn="just">
              <a:spcAft>
                <a:spcPts val="600"/>
              </a:spcAft>
              <a:defRPr/>
            </a:pPr>
            <a:r>
              <a:rPr kumimoji="0" lang="fr-FR" sz="170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Why</a:t>
            </a:r>
            <a:r>
              <a:rPr kumimoji="0" lang="fr-FR"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 a DMC in Sicily? </a:t>
            </a:r>
          </a:p>
          <a:p>
            <a:pPr lvl="0" indent="180000" algn="just">
              <a:spcAft>
                <a:spcPts val="600"/>
              </a:spcAft>
              <a:defRPr/>
            </a:pPr>
            <a:endParaRPr lang="it-IT" sz="500" dirty="0">
              <a:solidFill>
                <a:prstClr val="white"/>
              </a:solidFill>
              <a:effectLst>
                <a:outerShdw blurRad="38100" dist="38100" dir="2700000" algn="tl">
                  <a:srgbClr val="000000">
                    <a:alpha val="43137"/>
                  </a:srgbClr>
                </a:outerShdw>
              </a:effectLst>
              <a:latin typeface="Century Gothic" panose="020B0502020202020204" pitchFamily="34" charset="0"/>
              <a:cs typeface="Calibri" panose="020F0502020204030204" pitchFamily="34" charset="0"/>
            </a:endParaRPr>
          </a:p>
          <a:p>
            <a:pPr lvl="0" indent="180000" algn="just">
              <a:spcAft>
                <a:spcPts val="600"/>
              </a:spcAft>
              <a:defRPr/>
            </a:pPr>
            <a:r>
              <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Because in Sicily you will find everything you ever wanted for a wonderful Mediterranean holiday!</a:t>
            </a:r>
          </a:p>
          <a:p>
            <a:pPr lvl="0" indent="180000" algn="just">
              <a:spcAft>
                <a:spcPts val="600"/>
              </a:spcAft>
              <a:defRPr/>
            </a:pPr>
            <a:endPar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endParaRPr>
          </a:p>
          <a:p>
            <a:pPr lvl="0" indent="180000" algn="just">
              <a:spcAft>
                <a:spcPts val="600"/>
              </a:spcAft>
              <a:defRPr/>
            </a:pPr>
            <a:r>
              <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Sicily is the largest island in the Mediterranean Sea. It has a rich historical and artistic heritage and, together with the smaller islands, the Aeolian Islands, </a:t>
            </a:r>
            <a:r>
              <a:rPr kumimoji="0" lang="en-GB" sz="170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Ustica</a:t>
            </a:r>
            <a:r>
              <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 Egadi, </a:t>
            </a:r>
            <a:r>
              <a:rPr kumimoji="0" lang="en-GB" sz="170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Pantelleria</a:t>
            </a:r>
            <a:r>
              <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 and the more remote </a:t>
            </a:r>
            <a:r>
              <a:rPr kumimoji="0" lang="en-GB" sz="170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Pelagie</a:t>
            </a:r>
            <a:r>
              <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 Islands, it is the largest region in Italy. </a:t>
            </a:r>
          </a:p>
          <a:p>
            <a:pPr lvl="0" indent="180000" algn="just">
              <a:spcAft>
                <a:spcPts val="600"/>
              </a:spcAft>
              <a:defRPr/>
            </a:pPr>
            <a:endPar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endParaRPr>
          </a:p>
          <a:p>
            <a:pPr lvl="0" indent="180000" algn="just">
              <a:spcAft>
                <a:spcPts val="600"/>
              </a:spcAft>
              <a:defRPr/>
            </a:pPr>
            <a:r>
              <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You will find a mixture of culture, nature and art with the most beautiful landscapes you could ever imagine and a mild climate from April to October. Four international airports: Catania and </a:t>
            </a:r>
            <a:r>
              <a:rPr kumimoji="0" lang="en-GB" sz="170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Comiso</a:t>
            </a:r>
            <a:r>
              <a:rPr kumimoji="0" lang="en-GB" sz="17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 (eastern Sicily), Palermo and Trapani (western Sicily), are well connected to all national roads and many European capitals.</a:t>
            </a:r>
          </a:p>
        </p:txBody>
      </p:sp>
      <p:pic>
        <p:nvPicPr>
          <p:cNvPr id="5" name="Immagine 4">
            <a:extLst>
              <a:ext uri="{FF2B5EF4-FFF2-40B4-BE49-F238E27FC236}">
                <a16:creationId xmlns:a16="http://schemas.microsoft.com/office/drawing/2014/main" id="{D86A8372-7D04-4591-9F5C-AC3E9872BA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11" y="5984439"/>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99D9604-B868-4BD8-9B55-C1A43E8CE781}"/>
              </a:ext>
            </a:extLst>
          </p:cNvPr>
          <p:cNvSpPr txBox="1"/>
          <p:nvPr/>
        </p:nvSpPr>
        <p:spPr>
          <a:xfrm>
            <a:off x="163629" y="71338"/>
            <a:ext cx="12028371" cy="1451679"/>
          </a:xfrm>
          <a:prstGeom prst="rect">
            <a:avLst/>
          </a:prstGeom>
          <a:solidFill>
            <a:schemeClr val="bg2">
              <a:lumMod val="10000"/>
              <a:alpha val="62000"/>
            </a:schemeClr>
          </a:solidFill>
        </p:spPr>
        <p:txBody>
          <a:bodyPr wrap="square" rtlCol="0">
            <a:spAutoFit/>
          </a:bodyPr>
          <a:lstStyle/>
          <a:p>
            <a:pPr marR="0" lvl="0" defTabSz="914400" rtl="0" eaLnBrk="1" fontAlgn="auto" latinLnBrk="0" hangingPunct="1">
              <a:lnSpc>
                <a:spcPct val="100000"/>
              </a:lnSpc>
              <a:spcBef>
                <a:spcPts val="0"/>
              </a:spcBef>
              <a:spcAft>
                <a:spcPts val="400"/>
              </a:spcAft>
              <a:buClrTx/>
              <a:buSzTx/>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Ulisse Tour Operator deals with MICE in Sicily. We will be happy to organise whatever you need in Sicily. MICE is vital for us and Sicily is a perfect destination for these MICE activities. </a:t>
            </a:r>
          </a:p>
          <a:p>
            <a:pPr marR="0" lvl="0" defTabSz="914400" rtl="0" eaLnBrk="1" fontAlgn="auto" latinLnBrk="0" hangingPunct="1">
              <a:lnSpc>
                <a:spcPct val="100000"/>
              </a:lnSpc>
              <a:spcBef>
                <a:spcPts val="0"/>
              </a:spcBef>
              <a:spcAft>
                <a:spcPts val="400"/>
              </a:spcAft>
              <a:buClrTx/>
              <a:buSzTx/>
              <a:tabLst/>
              <a:defRPr/>
            </a:pPr>
            <a:r>
              <a:rPr kumimoji="0" lang="en-GB"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rPr>
              <a:t>	We offer an unforgettable travel experience through a different vision of Sicily and Italy, creating an interesting combination of styles and professionalism and offering all the colourful sides of Sicilian traditions: art, culture, food, wine and nature. </a:t>
            </a:r>
            <a:endParaRPr kumimoji="0" lang="it-IT" sz="1700" i="0" u="none" strike="noStrike" kern="1200" cap="none" spc="0" normalizeH="0" baseline="0" noProof="0" dirty="0">
              <a:solidFill>
                <a:schemeClr val="bg1"/>
              </a:solidFill>
              <a:effectLst>
                <a:outerShdw blurRad="38100" dist="38100" dir="2700000" algn="tl">
                  <a:srgbClr val="000000">
                    <a:alpha val="43137"/>
                  </a:srgbClr>
                </a:outerShdw>
              </a:effectLst>
              <a:uLnTx/>
              <a:uFillTx/>
              <a:latin typeface="Century Gothic" panose="020B050202020202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CF09533A-33A5-4B42-BE3B-5497473CF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787781"/>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C26853F-397D-47F5-9AA6-301FC89138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16233" y="6000750"/>
            <a:ext cx="157576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462650"/>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73F1DEAC-DEF8-4E30-A764-F69207C2E68C}"/>
              </a:ext>
            </a:extLst>
          </p:cNvPr>
          <p:cNvSpPr/>
          <p:nvPr/>
        </p:nvSpPr>
        <p:spPr>
          <a:xfrm>
            <a:off x="3848927" y="1637071"/>
            <a:ext cx="4494146" cy="3583858"/>
          </a:xfrm>
          <a:prstGeom prst="rect">
            <a:avLst/>
          </a:prstGeom>
          <a:solidFill>
            <a:schemeClr val="tx2">
              <a:lumMod val="50000"/>
              <a:alpha val="34000"/>
            </a:schemeClr>
          </a:solidFill>
          <a:ln w="9525" cap="flat" cmpd="sng" algn="ctr">
            <a:noFill/>
            <a:prstDash val="solid"/>
          </a:ln>
          <a:effectLst/>
        </p:spPr>
        <p:txBody>
          <a:bodyPr lIns="45720" tIns="22860" rIns="45720" bIns="22860" anchor="ctr"/>
          <a:lstStyle/>
          <a:p>
            <a:pPr lvl="0" algn="ctr" defTabSz="449263" fontAlgn="base" hangingPunct="0">
              <a:spcBef>
                <a:spcPct val="0"/>
              </a:spcBef>
              <a:buClr>
                <a:srgbClr val="000000"/>
              </a:buClr>
              <a:buSzPct val="100000"/>
              <a:tabLst>
                <a:tab pos="285750" algn="l"/>
                <a:tab pos="3060065" algn="ctr"/>
              </a:tabLst>
            </a:pPr>
            <a:r>
              <a:rPr lang="en-GB" sz="1750" kern="5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libri" panose="020F0502020204030204" pitchFamily="34" charset="0"/>
              </a:rPr>
              <a:t>Enjoy your stay by combining </a:t>
            </a:r>
          </a:p>
          <a:p>
            <a:pPr lvl="0" algn="ctr" defTabSz="449263" fontAlgn="base" hangingPunct="0">
              <a:spcBef>
                <a:spcPct val="0"/>
              </a:spcBef>
              <a:buClr>
                <a:srgbClr val="000000"/>
              </a:buClr>
              <a:buSzPct val="100000"/>
              <a:tabLst>
                <a:tab pos="285750" algn="l"/>
                <a:tab pos="3060065" algn="ctr"/>
              </a:tabLst>
            </a:pPr>
            <a:r>
              <a:rPr lang="en-GB" sz="1750" kern="5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libri" panose="020F0502020204030204" pitchFamily="34" charset="0"/>
              </a:rPr>
              <a:t> Sicilian flavours with activities  </a:t>
            </a:r>
          </a:p>
          <a:p>
            <a:pPr lvl="0" algn="ctr" defTabSz="449263" fontAlgn="base" hangingPunct="0">
              <a:spcBef>
                <a:spcPct val="0"/>
              </a:spcBef>
              <a:buClr>
                <a:srgbClr val="000000"/>
              </a:buClr>
              <a:buSzPct val="100000"/>
              <a:tabLst>
                <a:tab pos="285750" algn="l"/>
                <a:tab pos="3060065" algn="ctr"/>
              </a:tabLst>
            </a:pPr>
            <a:r>
              <a:rPr lang="en-GB" sz="1750" kern="5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libri" panose="020F0502020204030204" pitchFamily="34" charset="0"/>
              </a:rPr>
              <a:t>unique and unconventional activities!</a:t>
            </a:r>
          </a:p>
          <a:p>
            <a:pPr lvl="0" algn="ctr" defTabSz="449263" fontAlgn="base" hangingPunct="0">
              <a:spcBef>
                <a:spcPct val="0"/>
              </a:spcBef>
              <a:buClr>
                <a:srgbClr val="000000"/>
              </a:buClr>
              <a:buSzPct val="100000"/>
              <a:tabLst>
                <a:tab pos="285750" algn="l"/>
                <a:tab pos="3060065" algn="ctr"/>
              </a:tabLst>
            </a:pPr>
            <a:endParaRPr lang="en-GB" sz="1750" kern="5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libri" panose="020F0502020204030204" pitchFamily="34" charset="0"/>
            </a:endParaRPr>
          </a:p>
          <a:p>
            <a:pPr lvl="0" algn="ctr" defTabSz="449263" fontAlgn="base" hangingPunct="0">
              <a:spcBef>
                <a:spcPct val="0"/>
              </a:spcBef>
              <a:buClr>
                <a:srgbClr val="000000"/>
              </a:buClr>
              <a:buSzPct val="100000"/>
              <a:tabLst>
                <a:tab pos="285750" algn="l"/>
                <a:tab pos="3060065" algn="ctr"/>
              </a:tabLst>
            </a:pPr>
            <a:r>
              <a:rPr lang="en-GB" sz="1750" kern="5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libri" panose="020F0502020204030204" pitchFamily="34" charset="0"/>
              </a:rPr>
              <a:t>So many options, so many possibilities...</a:t>
            </a:r>
          </a:p>
          <a:p>
            <a:pPr lvl="0" algn="ctr" defTabSz="449263" fontAlgn="base" hangingPunct="0">
              <a:spcBef>
                <a:spcPct val="0"/>
              </a:spcBef>
              <a:buClr>
                <a:srgbClr val="000000"/>
              </a:buClr>
              <a:buSzPct val="100000"/>
              <a:tabLst>
                <a:tab pos="285750" algn="l"/>
                <a:tab pos="3060065" algn="ctr"/>
              </a:tabLst>
            </a:pPr>
            <a:r>
              <a:rPr lang="en-GB" sz="1750" kern="5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libri" panose="020F0502020204030204" pitchFamily="34" charset="0"/>
              </a:rPr>
              <a:t>We will create a tailor-made match between your needs and your desires!</a:t>
            </a:r>
            <a:endParaRPr lang="it-IT" sz="1750" kern="50" dirty="0">
              <a:solidFill>
                <a:schemeClr val="bg1"/>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libri" panose="020F0502020204030204" pitchFamily="34" charset="0"/>
            </a:endParaRPr>
          </a:p>
        </p:txBody>
      </p:sp>
      <p:pic>
        <p:nvPicPr>
          <p:cNvPr id="4" name="Immagine 3">
            <a:extLst>
              <a:ext uri="{FF2B5EF4-FFF2-40B4-BE49-F238E27FC236}">
                <a16:creationId xmlns:a16="http://schemas.microsoft.com/office/drawing/2014/main" id="{C5E4D4CF-3311-42A5-8B01-6FFB61AC46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139246"/>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DCD8B2D-4FD0-48F4-983B-4E87CDA030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28960" y="6062076"/>
            <a:ext cx="1463040" cy="7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971525"/>
      </p:ext>
    </p:extLst>
  </p:cSld>
  <p:clrMapOvr>
    <a:masterClrMapping/>
  </p:clrMapOvr>
  <mc:AlternateContent xmlns:mc="http://schemas.openxmlformats.org/markup-compatibility/2006" xmlns:p14="http://schemas.microsoft.com/office/powerpoint/2010/main">
    <mc:Choice Requires="p14">
      <p:transition spd="slow" p14:dur="1600" advClick="0" advTm="9000">
        <p:blinds dir="vert"/>
      </p:transition>
    </mc:Choice>
    <mc:Fallback xmlns="">
      <p:transition spd="slow" advClick="0" advTm="9000">
        <p:blinds dir="vert"/>
      </p:transition>
    </mc:Fallback>
  </mc:AlternateContent>
</p:sld>
</file>

<file path=ppt/theme/theme1.xml><?xml version="1.0" encoding="utf-8"?>
<a:theme xmlns:a="http://schemas.openxmlformats.org/drawingml/2006/main" name="19_Master Page">
  <a:themeElements>
    <a:clrScheme name="Benutzerdefiniert 10">
      <a:dk1>
        <a:srgbClr val="445469"/>
      </a:dk1>
      <a:lt1>
        <a:sysClr val="window" lastClr="FFFFFF"/>
      </a:lt1>
      <a:dk2>
        <a:srgbClr val="445469"/>
      </a:dk2>
      <a:lt2>
        <a:srgbClr val="FFFFFF"/>
      </a:lt2>
      <a:accent1>
        <a:srgbClr val="2686A7"/>
      </a:accent1>
      <a:accent2>
        <a:srgbClr val="54BE71"/>
      </a:accent2>
      <a:accent3>
        <a:srgbClr val="8BC248"/>
      </a:accent3>
      <a:accent4>
        <a:srgbClr val="EF9527"/>
      </a:accent4>
      <a:accent5>
        <a:srgbClr val="ED423D"/>
      </a:accent5>
      <a:accent6>
        <a:srgbClr val="202F3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Page">
  <a:themeElements>
    <a:clrScheme name="Benutzerdefiniert 10">
      <a:dk1>
        <a:srgbClr val="445469"/>
      </a:dk1>
      <a:lt1>
        <a:sysClr val="window" lastClr="FFFFFF"/>
      </a:lt1>
      <a:dk2>
        <a:srgbClr val="445469"/>
      </a:dk2>
      <a:lt2>
        <a:srgbClr val="FFFFFF"/>
      </a:lt2>
      <a:accent1>
        <a:srgbClr val="2686A7"/>
      </a:accent1>
      <a:accent2>
        <a:srgbClr val="54BE71"/>
      </a:accent2>
      <a:accent3>
        <a:srgbClr val="8BC248"/>
      </a:accent3>
      <a:accent4>
        <a:srgbClr val="EF9527"/>
      </a:accent4>
      <a:accent5>
        <a:srgbClr val="ED423D"/>
      </a:accent5>
      <a:accent6>
        <a:srgbClr val="202F3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591</Words>
  <Application>Microsoft Office PowerPoint</Application>
  <PresentationFormat>Widescreen</PresentationFormat>
  <Paragraphs>42</Paragraphs>
  <Slides>15</Slides>
  <Notes>1</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15</vt:i4>
      </vt:variant>
    </vt:vector>
  </HeadingPairs>
  <TitlesOfParts>
    <vt:vector size="24" baseType="lpstr">
      <vt:lpstr>Arial</vt:lpstr>
      <vt:lpstr>Calibri</vt:lpstr>
      <vt:lpstr>Calibri Light</vt:lpstr>
      <vt:lpstr>Century Gothic</vt:lpstr>
      <vt:lpstr>Titillium</vt:lpstr>
      <vt:lpstr>Wingdings</vt:lpstr>
      <vt:lpstr>19_Master Page</vt:lpstr>
      <vt:lpstr>Master Page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Spanish influence is the last; the first is Greek, the second and third are Saracens and Normans; the Renaissance has only hints here. Mix these various cultural elements with a dazzling sun, African soil, a lot of dust and wonderful vegetation, and you have Sicily.(Karel Čapek)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Maria Ulisse</dc:creator>
  <cp:lastModifiedBy>Nadia Davì</cp:lastModifiedBy>
  <cp:revision>280</cp:revision>
  <cp:lastPrinted>2017-05-11T15:38:33Z</cp:lastPrinted>
  <dcterms:created xsi:type="dcterms:W3CDTF">2014-10-14T09:06:19Z</dcterms:created>
  <dcterms:modified xsi:type="dcterms:W3CDTF">2025-12-22T12:15:44Z</dcterms:modified>
</cp:coreProperties>
</file>